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12"/>
  </p:notesMasterIdLst>
  <p:sldIdLst>
    <p:sldId id="256" r:id="rId3"/>
    <p:sldId id="4971" r:id="rId4"/>
    <p:sldId id="263" r:id="rId5"/>
    <p:sldId id="4970" r:id="rId6"/>
    <p:sldId id="4982" r:id="rId7"/>
    <p:sldId id="4972" r:id="rId8"/>
    <p:sldId id="4974" r:id="rId9"/>
    <p:sldId id="265" r:id="rId10"/>
    <p:sldId id="267" r:id="rId11"/>
  </p:sldIdLst>
  <p:sldSz cx="12192000" cy="6858000"/>
  <p:notesSz cx="6858000" cy="9144000"/>
  <p:embeddedFontLst>
    <p:embeddedFont>
      <p:font typeface="Coolvetica Rg" panose="020B0603030602020004" pitchFamily="34" charset="0"/>
      <p:regular r:id="rId13"/>
      <p:italic r:id="rId14"/>
    </p:embeddedFont>
    <p:embeddedFont>
      <p:font typeface="Figtree" pitchFamily="2" charset="0"/>
      <p:regular r:id="rId15"/>
      <p:bold r:id="rId16"/>
      <p:italic r:id="rId17"/>
      <p:boldItalic r:id="rId18"/>
    </p:embeddedFont>
    <p:embeddedFont>
      <p:font typeface="Figtree Black" pitchFamily="2" charset="0"/>
      <p:bold r:id="rId19"/>
      <p:boldItalic r:id="rId20"/>
    </p:embeddedFont>
    <p:embeddedFont>
      <p:font typeface="Figtree ExtraBold" pitchFamily="2" charset="0"/>
      <p:bold r:id="rId21"/>
      <p:boldItalic r:id="rId22"/>
    </p:embeddedFont>
    <p:embeddedFont>
      <p:font typeface="Figtree Light" pitchFamily="2" charset="0"/>
      <p:regular r:id="rId23"/>
      <p:bold r:id="rId24"/>
      <p:italic r:id="rId25"/>
      <p:boldItalic r:id="rId26"/>
    </p:embeddedFont>
    <p:embeddedFont>
      <p:font typeface="Play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guhdGx9ac1zUBWjURkKnx7fgTP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F42"/>
    <a:srgbClr val="29FF3D"/>
    <a:srgbClr val="B8BCD1"/>
    <a:srgbClr val="03CEA3"/>
    <a:srgbClr val="24226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4698AE-CDEA-4477-8F0B-36F5AEAEA06E}" v="2351" dt="2025-01-14T15:41:01.3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218" autoAdjust="0"/>
  </p:normalViewPr>
  <p:slideViewPr>
    <p:cSldViewPr snapToGrid="0">
      <p:cViewPr varScale="1">
        <p:scale>
          <a:sx n="78" d="100"/>
          <a:sy n="78" d="100"/>
        </p:scale>
        <p:origin x="10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46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40" Type="http://customschemas.google.com/relationships/presentationmetadata" Target="metadata"/><Relationship Id="rId45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43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Zendle" userId="e50fc204-3ff5-490c-b3e8-ab6891636d8f" providerId="ADAL" clId="{A94698AE-CDEA-4477-8F0B-36F5AEAEA06E}"/>
    <pc:docChg chg="undo custSel addSld delSld modSld sldOrd">
      <pc:chgData name="David Zendle" userId="e50fc204-3ff5-490c-b3e8-ab6891636d8f" providerId="ADAL" clId="{A94698AE-CDEA-4477-8F0B-36F5AEAEA06E}" dt="2025-01-14T15:41:34.598" v="2516" actId="207"/>
      <pc:docMkLst>
        <pc:docMk/>
      </pc:docMkLst>
      <pc:sldChg chg="add del setBg">
        <pc:chgData name="David Zendle" userId="e50fc204-3ff5-490c-b3e8-ab6891636d8f" providerId="ADAL" clId="{A94698AE-CDEA-4477-8F0B-36F5AEAEA06E}" dt="2025-01-14T11:25:26.132" v="3"/>
        <pc:sldMkLst>
          <pc:docMk/>
          <pc:sldMk cId="0" sldId="265"/>
        </pc:sldMkLst>
      </pc:sldChg>
      <pc:sldChg chg="delSp modSp del mod">
        <pc:chgData name="David Zendle" userId="e50fc204-3ff5-490c-b3e8-ab6891636d8f" providerId="ADAL" clId="{A94698AE-CDEA-4477-8F0B-36F5AEAEA06E}" dt="2025-01-14T12:08:35.624" v="50" actId="47"/>
        <pc:sldMkLst>
          <pc:docMk/>
          <pc:sldMk cId="0" sldId="266"/>
        </pc:sldMkLst>
        <pc:spChg chg="del">
          <ac:chgData name="David Zendle" userId="e50fc204-3ff5-490c-b3e8-ab6891636d8f" providerId="ADAL" clId="{A94698AE-CDEA-4477-8F0B-36F5AEAEA06E}" dt="2025-01-14T11:24:50.427" v="0" actId="478"/>
          <ac:spMkLst>
            <pc:docMk/>
            <pc:sldMk cId="0" sldId="266"/>
            <ac:spMk id="202" creationId="{00000000-0000-0000-0000-000000000000}"/>
          </ac:spMkLst>
        </pc:spChg>
        <pc:spChg chg="mod">
          <ac:chgData name="David Zendle" userId="e50fc204-3ff5-490c-b3e8-ab6891636d8f" providerId="ADAL" clId="{A94698AE-CDEA-4477-8F0B-36F5AEAEA06E}" dt="2025-01-14T12:07:29.321" v="14" actId="1035"/>
          <ac:spMkLst>
            <pc:docMk/>
            <pc:sldMk cId="0" sldId="266"/>
            <ac:spMk id="203" creationId="{00000000-0000-0000-0000-000000000000}"/>
          </ac:spMkLst>
        </pc:spChg>
        <pc:spChg chg="mod">
          <ac:chgData name="David Zendle" userId="e50fc204-3ff5-490c-b3e8-ab6891636d8f" providerId="ADAL" clId="{A94698AE-CDEA-4477-8F0B-36F5AEAEA06E}" dt="2025-01-14T12:08:02.957" v="43" actId="20577"/>
          <ac:spMkLst>
            <pc:docMk/>
            <pc:sldMk cId="0" sldId="266"/>
            <ac:spMk id="210" creationId="{00000000-0000-0000-0000-000000000000}"/>
          </ac:spMkLst>
        </pc:spChg>
        <pc:spChg chg="mod">
          <ac:chgData name="David Zendle" userId="e50fc204-3ff5-490c-b3e8-ab6891636d8f" providerId="ADAL" clId="{A94698AE-CDEA-4477-8F0B-36F5AEAEA06E}" dt="2025-01-14T12:08:19.847" v="49" actId="20577"/>
          <ac:spMkLst>
            <pc:docMk/>
            <pc:sldMk cId="0" sldId="266"/>
            <ac:spMk id="215" creationId="{00000000-0000-0000-0000-000000000000}"/>
          </ac:spMkLst>
        </pc:spChg>
      </pc:sldChg>
      <pc:sldChg chg="delSp mod">
        <pc:chgData name="David Zendle" userId="e50fc204-3ff5-490c-b3e8-ab6891636d8f" providerId="ADAL" clId="{A94698AE-CDEA-4477-8F0B-36F5AEAEA06E}" dt="2025-01-14T12:08:54.705" v="54" actId="478"/>
        <pc:sldMkLst>
          <pc:docMk/>
          <pc:sldMk cId="0" sldId="267"/>
        </pc:sldMkLst>
        <pc:spChg chg="del">
          <ac:chgData name="David Zendle" userId="e50fc204-3ff5-490c-b3e8-ab6891636d8f" providerId="ADAL" clId="{A94698AE-CDEA-4477-8F0B-36F5AEAEA06E}" dt="2025-01-14T12:08:45.915" v="51" actId="478"/>
          <ac:spMkLst>
            <pc:docMk/>
            <pc:sldMk cId="0" sldId="267"/>
            <ac:spMk id="271" creationId="{00000000-0000-0000-0000-000000000000}"/>
          </ac:spMkLst>
        </pc:spChg>
        <pc:spChg chg="del">
          <ac:chgData name="David Zendle" userId="e50fc204-3ff5-490c-b3e8-ab6891636d8f" providerId="ADAL" clId="{A94698AE-CDEA-4477-8F0B-36F5AEAEA06E}" dt="2025-01-14T12:08:49.263" v="52" actId="478"/>
          <ac:spMkLst>
            <pc:docMk/>
            <pc:sldMk cId="0" sldId="267"/>
            <ac:spMk id="275" creationId="{00000000-0000-0000-0000-000000000000}"/>
          </ac:spMkLst>
        </pc:spChg>
        <pc:spChg chg="del">
          <ac:chgData name="David Zendle" userId="e50fc204-3ff5-490c-b3e8-ab6891636d8f" providerId="ADAL" clId="{A94698AE-CDEA-4477-8F0B-36F5AEAEA06E}" dt="2025-01-14T12:08:51.882" v="53" actId="478"/>
          <ac:spMkLst>
            <pc:docMk/>
            <pc:sldMk cId="0" sldId="267"/>
            <ac:spMk id="279" creationId="{00000000-0000-0000-0000-000000000000}"/>
          </ac:spMkLst>
        </pc:spChg>
        <pc:spChg chg="del">
          <ac:chgData name="David Zendle" userId="e50fc204-3ff5-490c-b3e8-ab6891636d8f" providerId="ADAL" clId="{A94698AE-CDEA-4477-8F0B-36F5AEAEA06E}" dt="2025-01-14T12:08:54.705" v="54" actId="478"/>
          <ac:spMkLst>
            <pc:docMk/>
            <pc:sldMk cId="0" sldId="267"/>
            <ac:spMk id="283" creationId="{00000000-0000-0000-0000-000000000000}"/>
          </ac:spMkLst>
        </pc:spChg>
      </pc:sldChg>
      <pc:sldChg chg="ord">
        <pc:chgData name="David Zendle" userId="e50fc204-3ff5-490c-b3e8-ab6891636d8f" providerId="ADAL" clId="{A94698AE-CDEA-4477-8F0B-36F5AEAEA06E}" dt="2025-01-14T14:35:08.655" v="1906" actId="20578"/>
        <pc:sldMkLst>
          <pc:docMk/>
          <pc:sldMk cId="4197642222" sldId="4974"/>
        </pc:sldMkLst>
      </pc:sldChg>
      <pc:sldChg chg="addSp delSp modSp mod delAnim modAnim">
        <pc:chgData name="David Zendle" userId="e50fc204-3ff5-490c-b3e8-ab6891636d8f" providerId="ADAL" clId="{A94698AE-CDEA-4477-8F0B-36F5AEAEA06E}" dt="2025-01-14T14:31:46.268" v="1855" actId="207"/>
        <pc:sldMkLst>
          <pc:docMk/>
          <pc:sldMk cId="581641624" sldId="4975"/>
        </pc:sldMkLst>
        <pc:graphicFrameChg chg="add del mod">
          <ac:chgData name="David Zendle" userId="e50fc204-3ff5-490c-b3e8-ab6891636d8f" providerId="ADAL" clId="{A94698AE-CDEA-4477-8F0B-36F5AEAEA06E}" dt="2025-01-14T12:31:28.716" v="800" actId="478"/>
          <ac:graphicFrameMkLst>
            <pc:docMk/>
            <pc:sldMk cId="581641624" sldId="4975"/>
            <ac:graphicFrameMk id="2" creationId="{DEFE22F8-D9C3-526C-14FF-7E0FB12F07F2}"/>
          </ac:graphicFrameMkLst>
        </pc:graphicFrameChg>
        <pc:graphicFrameChg chg="mod">
          <ac:chgData name="David Zendle" userId="e50fc204-3ff5-490c-b3e8-ab6891636d8f" providerId="ADAL" clId="{A94698AE-CDEA-4477-8F0B-36F5AEAEA06E}" dt="2025-01-14T14:31:46.268" v="1855" actId="207"/>
          <ac:graphicFrameMkLst>
            <pc:docMk/>
            <pc:sldMk cId="581641624" sldId="4975"/>
            <ac:graphicFrameMk id="4" creationId="{82EDE444-0DC4-55D7-878E-493313F77264}"/>
          </ac:graphicFrameMkLst>
        </pc:graphicFrameChg>
      </pc:sldChg>
      <pc:sldChg chg="add del setBg">
        <pc:chgData name="David Zendle" userId="e50fc204-3ff5-490c-b3e8-ab6891636d8f" providerId="ADAL" clId="{A94698AE-CDEA-4477-8F0B-36F5AEAEA06E}" dt="2025-01-14T11:26:20.812" v="5"/>
        <pc:sldMkLst>
          <pc:docMk/>
          <pc:sldMk cId="2794255888" sldId="4975"/>
        </pc:sldMkLst>
      </pc:sldChg>
      <pc:sldChg chg="modSp add mod modAnim">
        <pc:chgData name="David Zendle" userId="e50fc204-3ff5-490c-b3e8-ab6891636d8f" providerId="ADAL" clId="{A94698AE-CDEA-4477-8F0B-36F5AEAEA06E}" dt="2025-01-14T14:34:14.605" v="1897" actId="20577"/>
        <pc:sldMkLst>
          <pc:docMk/>
          <pc:sldMk cId="4031491050" sldId="4976"/>
        </pc:sldMkLst>
        <pc:graphicFrameChg chg="mod modGraphic">
          <ac:chgData name="David Zendle" userId="e50fc204-3ff5-490c-b3e8-ab6891636d8f" providerId="ADAL" clId="{A94698AE-CDEA-4477-8F0B-36F5AEAEA06E}" dt="2025-01-14T14:34:14.605" v="1897" actId="20577"/>
          <ac:graphicFrameMkLst>
            <pc:docMk/>
            <pc:sldMk cId="4031491050" sldId="4976"/>
            <ac:graphicFrameMk id="4" creationId="{DB834893-0541-570F-7793-51012B86A360}"/>
          </ac:graphicFrameMkLst>
        </pc:graphicFrameChg>
      </pc:sldChg>
      <pc:sldChg chg="new del">
        <pc:chgData name="David Zendle" userId="e50fc204-3ff5-490c-b3e8-ab6891636d8f" providerId="ADAL" clId="{A94698AE-CDEA-4477-8F0B-36F5AEAEA06E}" dt="2025-01-14T15:19:33.140" v="2392" actId="47"/>
        <pc:sldMkLst>
          <pc:docMk/>
          <pc:sldMk cId="3943615544" sldId="4977"/>
        </pc:sldMkLst>
      </pc:sldChg>
      <pc:sldChg chg="delSp add del mod ord delAnim">
        <pc:chgData name="David Zendle" userId="e50fc204-3ff5-490c-b3e8-ab6891636d8f" providerId="ADAL" clId="{A94698AE-CDEA-4477-8F0B-36F5AEAEA06E}" dt="2025-01-14T15:19:31.870" v="2391" actId="47"/>
        <pc:sldMkLst>
          <pc:docMk/>
          <pc:sldMk cId="2565394263" sldId="4978"/>
        </pc:sldMkLst>
        <pc:graphicFrameChg chg="del">
          <ac:chgData name="David Zendle" userId="e50fc204-3ff5-490c-b3e8-ab6891636d8f" providerId="ADAL" clId="{A94698AE-CDEA-4477-8F0B-36F5AEAEA06E}" dt="2025-01-14T14:34:52.320" v="1901" actId="478"/>
          <ac:graphicFrameMkLst>
            <pc:docMk/>
            <pc:sldMk cId="2565394263" sldId="4978"/>
            <ac:graphicFrameMk id="4" creationId="{596CA981-FFAA-458E-9532-76E82AE777B7}"/>
          </ac:graphicFrameMkLst>
        </pc:graphicFrameChg>
      </pc:sldChg>
      <pc:sldChg chg="addSp delSp modSp mod modAnim">
        <pc:chgData name="David Zendle" userId="e50fc204-3ff5-490c-b3e8-ab6891636d8f" providerId="ADAL" clId="{A94698AE-CDEA-4477-8F0B-36F5AEAEA06E}" dt="2025-01-14T15:35:52.621" v="2448" actId="208"/>
        <pc:sldMkLst>
          <pc:docMk/>
          <pc:sldMk cId="385631369" sldId="4979"/>
        </pc:sldMkLst>
        <pc:spChg chg="add mod">
          <ac:chgData name="David Zendle" userId="e50fc204-3ff5-490c-b3e8-ab6891636d8f" providerId="ADAL" clId="{A94698AE-CDEA-4477-8F0B-36F5AEAEA06E}" dt="2025-01-14T15:18:56.607" v="2388"/>
          <ac:spMkLst>
            <pc:docMk/>
            <pc:sldMk cId="385631369" sldId="4979"/>
            <ac:spMk id="3" creationId="{F9A7B0D5-71C4-4639-7B79-B41B74CC7342}"/>
          </ac:spMkLst>
        </pc:spChg>
        <pc:spChg chg="add mod">
          <ac:chgData name="David Zendle" userId="e50fc204-3ff5-490c-b3e8-ab6891636d8f" providerId="ADAL" clId="{A94698AE-CDEA-4477-8F0B-36F5AEAEA06E}" dt="2025-01-14T15:18:56.607" v="2388"/>
          <ac:spMkLst>
            <pc:docMk/>
            <pc:sldMk cId="385631369" sldId="4979"/>
            <ac:spMk id="5" creationId="{0B627ADD-94E4-3D55-B279-23C526B89278}"/>
          </ac:spMkLst>
        </pc:spChg>
        <pc:grpChg chg="add del mod">
          <ac:chgData name="David Zendle" userId="e50fc204-3ff5-490c-b3e8-ab6891636d8f" providerId="ADAL" clId="{A94698AE-CDEA-4477-8F0B-36F5AEAEA06E}" dt="2025-01-14T15:19:43.447" v="2395" actId="478"/>
          <ac:grpSpMkLst>
            <pc:docMk/>
            <pc:sldMk cId="385631369" sldId="4979"/>
            <ac:grpSpMk id="2" creationId="{6CE39348-2ECE-0F15-B405-CDF8BF6D0B86}"/>
          </ac:grpSpMkLst>
        </pc:grpChg>
        <pc:graphicFrameChg chg="mod">
          <ac:chgData name="David Zendle" userId="e50fc204-3ff5-490c-b3e8-ab6891636d8f" providerId="ADAL" clId="{A94698AE-CDEA-4477-8F0B-36F5AEAEA06E}" dt="2025-01-14T15:35:52.621" v="2448" actId="208"/>
          <ac:graphicFrameMkLst>
            <pc:docMk/>
            <pc:sldMk cId="385631369" sldId="4979"/>
            <ac:graphicFrameMk id="4" creationId="{AB005E90-168A-EE95-9C66-2FCE3F278D79}"/>
          </ac:graphicFrameMkLst>
        </pc:graphicFrameChg>
        <pc:picChg chg="add del mod">
          <ac:chgData name="David Zendle" userId="e50fc204-3ff5-490c-b3e8-ab6891636d8f" providerId="ADAL" clId="{A94698AE-CDEA-4477-8F0B-36F5AEAEA06E}" dt="2025-01-14T15:22:39.299" v="2404" actId="478"/>
          <ac:picMkLst>
            <pc:docMk/>
            <pc:sldMk cId="385631369" sldId="4979"/>
            <ac:picMk id="7" creationId="{AD5722EA-3CE0-88FA-34E7-1B4A3B8510D7}"/>
          </ac:picMkLst>
        </pc:picChg>
      </pc:sldChg>
      <pc:sldChg chg="add del">
        <pc:chgData name="David Zendle" userId="e50fc204-3ff5-490c-b3e8-ab6891636d8f" providerId="ADAL" clId="{A94698AE-CDEA-4477-8F0B-36F5AEAEA06E}" dt="2025-01-14T14:35:04.374" v="1903" actId="47"/>
        <pc:sldMkLst>
          <pc:docMk/>
          <pc:sldMk cId="995973145" sldId="4979"/>
        </pc:sldMkLst>
      </pc:sldChg>
      <pc:sldChg chg="add del setBg">
        <pc:chgData name="David Zendle" userId="e50fc204-3ff5-490c-b3e8-ab6891636d8f" providerId="ADAL" clId="{A94698AE-CDEA-4477-8F0B-36F5AEAEA06E}" dt="2025-01-14T14:35:13.017" v="1908"/>
        <pc:sldMkLst>
          <pc:docMk/>
          <pc:sldMk cId="2596566232" sldId="4979"/>
        </pc:sldMkLst>
      </pc:sldChg>
      <pc:sldChg chg="addSp delSp modSp add del mod">
        <pc:chgData name="David Zendle" userId="e50fc204-3ff5-490c-b3e8-ab6891636d8f" providerId="ADAL" clId="{A94698AE-CDEA-4477-8F0B-36F5AEAEA06E}" dt="2025-01-14T15:16:24.575" v="2368" actId="47"/>
        <pc:sldMkLst>
          <pc:docMk/>
          <pc:sldMk cId="1121270365" sldId="4980"/>
        </pc:sldMkLst>
        <pc:spChg chg="add del mod">
          <ac:chgData name="David Zendle" userId="e50fc204-3ff5-490c-b3e8-ab6891636d8f" providerId="ADAL" clId="{A94698AE-CDEA-4477-8F0B-36F5AEAEA06E}" dt="2025-01-14T15:16:22.317" v="2367" actId="478"/>
          <ac:spMkLst>
            <pc:docMk/>
            <pc:sldMk cId="1121270365" sldId="4980"/>
            <ac:spMk id="5" creationId="{5FF60477-BA67-CCD9-DECD-CE23DF2D24AB}"/>
          </ac:spMkLst>
        </pc:spChg>
        <pc:picChg chg="add del mod">
          <ac:chgData name="David Zendle" userId="e50fc204-3ff5-490c-b3e8-ab6891636d8f" providerId="ADAL" clId="{A94698AE-CDEA-4477-8F0B-36F5AEAEA06E}" dt="2025-01-14T15:13:18.967" v="2333" actId="21"/>
          <ac:picMkLst>
            <pc:docMk/>
            <pc:sldMk cId="1121270365" sldId="4980"/>
            <ac:picMk id="3" creationId="{19E8709E-52DD-CADC-C709-7EE08A2B4255}"/>
          </ac:picMkLst>
        </pc:picChg>
        <pc:picChg chg="add del mod">
          <ac:chgData name="David Zendle" userId="e50fc204-3ff5-490c-b3e8-ab6891636d8f" providerId="ADAL" clId="{A94698AE-CDEA-4477-8F0B-36F5AEAEA06E}" dt="2025-01-14T15:13:26.090" v="2335" actId="21"/>
          <ac:picMkLst>
            <pc:docMk/>
            <pc:sldMk cId="1121270365" sldId="4980"/>
            <ac:picMk id="6" creationId="{19E8709E-52DD-CADC-C709-7EE08A2B4255}"/>
          </ac:picMkLst>
        </pc:picChg>
        <pc:picChg chg="add del">
          <ac:chgData name="David Zendle" userId="e50fc204-3ff5-490c-b3e8-ab6891636d8f" providerId="ADAL" clId="{A94698AE-CDEA-4477-8F0B-36F5AEAEA06E}" dt="2025-01-14T15:13:32.615" v="2337" actId="478"/>
          <ac:picMkLst>
            <pc:docMk/>
            <pc:sldMk cId="1121270365" sldId="4980"/>
            <ac:picMk id="7" creationId="{50B4EB4C-FEF5-8375-12D6-F26C8E887646}"/>
          </ac:picMkLst>
        </pc:picChg>
        <pc:picChg chg="add del mod">
          <ac:chgData name="David Zendle" userId="e50fc204-3ff5-490c-b3e8-ab6891636d8f" providerId="ADAL" clId="{A94698AE-CDEA-4477-8F0B-36F5AEAEA06E}" dt="2025-01-14T15:16:19.714" v="2366" actId="478"/>
          <ac:picMkLst>
            <pc:docMk/>
            <pc:sldMk cId="1121270365" sldId="4980"/>
            <ac:picMk id="9" creationId="{FDE3F8BA-69D6-E17E-5DAA-C02CFB3E958A}"/>
          </ac:picMkLst>
        </pc:picChg>
      </pc:sldChg>
      <pc:sldChg chg="addSp modSp add del mod ord modAnim">
        <pc:chgData name="David Zendle" userId="e50fc204-3ff5-490c-b3e8-ab6891636d8f" providerId="ADAL" clId="{A94698AE-CDEA-4477-8F0B-36F5AEAEA06E}" dt="2025-01-14T15:26:07.746" v="2446" actId="47"/>
        <pc:sldMkLst>
          <pc:docMk/>
          <pc:sldMk cId="3561906317" sldId="4980"/>
        </pc:sldMkLst>
        <pc:graphicFrameChg chg="mod">
          <ac:chgData name="David Zendle" userId="e50fc204-3ff5-490c-b3e8-ab6891636d8f" providerId="ADAL" clId="{A94698AE-CDEA-4477-8F0B-36F5AEAEA06E}" dt="2025-01-14T15:25:52.283" v="2445" actId="1036"/>
          <ac:graphicFrameMkLst>
            <pc:docMk/>
            <pc:sldMk cId="3561906317" sldId="4980"/>
            <ac:graphicFrameMk id="4" creationId="{CBF9C05B-6B77-9629-14E6-03ABCE6B043A}"/>
          </ac:graphicFrameMkLst>
        </pc:graphicFrameChg>
        <pc:picChg chg="add mod">
          <ac:chgData name="David Zendle" userId="e50fc204-3ff5-490c-b3e8-ab6891636d8f" providerId="ADAL" clId="{A94698AE-CDEA-4477-8F0B-36F5AEAEA06E}" dt="2025-01-14T15:25:52.283" v="2445" actId="1036"/>
          <ac:picMkLst>
            <pc:docMk/>
            <pc:sldMk cId="3561906317" sldId="4980"/>
            <ac:picMk id="3" creationId="{380C5720-7940-6941-ECBE-D839C6EC0D1B}"/>
          </ac:picMkLst>
        </pc:picChg>
        <pc:picChg chg="mod">
          <ac:chgData name="David Zendle" userId="e50fc204-3ff5-490c-b3e8-ab6891636d8f" providerId="ADAL" clId="{A94698AE-CDEA-4477-8F0B-36F5AEAEA06E}" dt="2025-01-14T15:25:52.283" v="2445" actId="1036"/>
          <ac:picMkLst>
            <pc:docMk/>
            <pc:sldMk cId="3561906317" sldId="4980"/>
            <ac:picMk id="7" creationId="{22B6A528-E561-0851-924A-D1BE9971A429}"/>
          </ac:picMkLst>
        </pc:picChg>
      </pc:sldChg>
      <pc:sldChg chg="new">
        <pc:chgData name="David Zendle" userId="e50fc204-3ff5-490c-b3e8-ab6891636d8f" providerId="ADAL" clId="{A94698AE-CDEA-4477-8F0B-36F5AEAEA06E}" dt="2025-01-14T15:35:35.088" v="2447" actId="680"/>
        <pc:sldMkLst>
          <pc:docMk/>
          <pc:sldMk cId="3722088177" sldId="4980"/>
        </pc:sldMkLst>
      </pc:sldChg>
      <pc:sldChg chg="new del">
        <pc:chgData name="David Zendle" userId="e50fc204-3ff5-490c-b3e8-ab6891636d8f" providerId="ADAL" clId="{A94698AE-CDEA-4477-8F0B-36F5AEAEA06E}" dt="2025-01-14T15:36:31.266" v="2452" actId="47"/>
        <pc:sldMkLst>
          <pc:docMk/>
          <pc:sldMk cId="3609377504" sldId="4981"/>
        </pc:sldMkLst>
      </pc:sldChg>
      <pc:sldChg chg="addSp delSp modSp mod modAnim">
        <pc:chgData name="David Zendle" userId="e50fc204-3ff5-490c-b3e8-ab6891636d8f" providerId="ADAL" clId="{A94698AE-CDEA-4477-8F0B-36F5AEAEA06E}" dt="2025-01-14T15:40:21.698" v="2509" actId="478"/>
        <pc:sldMkLst>
          <pc:docMk/>
          <pc:sldMk cId="2387125067" sldId="4982"/>
        </pc:sldMkLst>
        <pc:graphicFrameChg chg="mod">
          <ac:chgData name="David Zendle" userId="e50fc204-3ff5-490c-b3e8-ab6891636d8f" providerId="ADAL" clId="{A94698AE-CDEA-4477-8F0B-36F5AEAEA06E}" dt="2025-01-14T15:37:40.793" v="2506" actId="207"/>
          <ac:graphicFrameMkLst>
            <pc:docMk/>
            <pc:sldMk cId="2387125067" sldId="4982"/>
            <ac:graphicFrameMk id="4" creationId="{2D0A4096-AF24-CBE3-2884-AAEF11D0DBCF}"/>
          </ac:graphicFrameMkLst>
        </pc:graphicFrameChg>
        <pc:picChg chg="add del">
          <ac:chgData name="David Zendle" userId="e50fc204-3ff5-490c-b3e8-ab6891636d8f" providerId="ADAL" clId="{A94698AE-CDEA-4477-8F0B-36F5AEAEA06E}" dt="2025-01-14T15:40:21.698" v="2509" actId="478"/>
          <ac:picMkLst>
            <pc:docMk/>
            <pc:sldMk cId="2387125067" sldId="4982"/>
            <ac:picMk id="3" creationId="{F3420D38-03B4-BEA6-B902-FEA377F6D5A6}"/>
          </ac:picMkLst>
        </pc:picChg>
      </pc:sldChg>
      <pc:sldChg chg="add del setBg">
        <pc:chgData name="David Zendle" userId="e50fc204-3ff5-490c-b3e8-ab6891636d8f" providerId="ADAL" clId="{A94698AE-CDEA-4477-8F0B-36F5AEAEA06E}" dt="2025-01-14T15:36:26.380" v="2451"/>
        <pc:sldMkLst>
          <pc:docMk/>
          <pc:sldMk cId="2807280321" sldId="4982"/>
        </pc:sldMkLst>
      </pc:sldChg>
      <pc:sldChg chg="addSp modSp add mod">
        <pc:chgData name="David Zendle" userId="e50fc204-3ff5-490c-b3e8-ab6891636d8f" providerId="ADAL" clId="{A94698AE-CDEA-4477-8F0B-36F5AEAEA06E}" dt="2025-01-14T15:41:34.598" v="2516" actId="207"/>
        <pc:sldMkLst>
          <pc:docMk/>
          <pc:sldMk cId="2605267210" sldId="4983"/>
        </pc:sldMkLst>
        <pc:spChg chg="add mod">
          <ac:chgData name="David Zendle" userId="e50fc204-3ff5-490c-b3e8-ab6891636d8f" providerId="ADAL" clId="{A94698AE-CDEA-4477-8F0B-36F5AEAEA06E}" dt="2025-01-14T15:40:56.792" v="2512" actId="208"/>
          <ac:spMkLst>
            <pc:docMk/>
            <pc:sldMk cId="2605267210" sldId="4983"/>
            <ac:spMk id="2" creationId="{D5C2AAD1-3C60-8C1C-C0DA-0C0D3667E4AC}"/>
          </ac:spMkLst>
        </pc:spChg>
        <pc:spChg chg="add mod">
          <ac:chgData name="David Zendle" userId="e50fc204-3ff5-490c-b3e8-ab6891636d8f" providerId="ADAL" clId="{A94698AE-CDEA-4477-8F0B-36F5AEAEA06E}" dt="2025-01-14T15:41:34.598" v="2516" actId="207"/>
          <ac:spMkLst>
            <pc:docMk/>
            <pc:sldMk cId="2605267210" sldId="4983"/>
            <ac:spMk id="5" creationId="{A5AED37E-1EC0-D135-D503-BCAF6027B59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FEFCFA-62D9-44D1-A344-FAC160755C74}" type="doc">
      <dgm:prSet loTypeId="urn:microsoft.com/office/officeart/2009/layout/CircleArrowProcess" loCatId="cycle" qsTypeId="urn:microsoft.com/office/officeart/2005/8/quickstyle/simple4" qsCatId="simple" csTypeId="urn:microsoft.com/office/officeart/2005/8/colors/accent1_2" csCatId="accent1" phldr="1"/>
      <dgm:spPr/>
    </dgm:pt>
    <dgm:pt modelId="{55C27EF9-4BF6-4407-B76B-CE897F93A8D0}">
      <dgm:prSet phldrT="[Text]"/>
      <dgm:spPr/>
      <dgm:t>
        <a:bodyPr/>
        <a:lstStyle/>
        <a:p>
          <a:r>
            <a:rPr lang="en-GB" dirty="0">
              <a:solidFill>
                <a:srgbClr val="FFFFFF"/>
              </a:solidFill>
              <a:latin typeface="Figtree Black" panose="020B0604020202020204" charset="0"/>
            </a:rPr>
            <a:t>Data Asymmetry</a:t>
          </a:r>
        </a:p>
      </dgm:t>
    </dgm:pt>
    <dgm:pt modelId="{73FB2E91-404E-4B52-BE88-DA39CF89D3D4}" type="parTrans" cxnId="{D539E8F3-F5BD-4F88-A368-FABE16D2D871}">
      <dgm:prSet/>
      <dgm:spPr/>
      <dgm:t>
        <a:bodyPr/>
        <a:lstStyle/>
        <a:p>
          <a:endParaRPr lang="en-GB">
            <a:latin typeface="Figtree Black" panose="020B0604020202020204" charset="0"/>
          </a:endParaRPr>
        </a:p>
      </dgm:t>
    </dgm:pt>
    <dgm:pt modelId="{1FCDCED5-559E-472D-878D-9B2B88D45940}" type="sibTrans" cxnId="{D539E8F3-F5BD-4F88-A368-FABE16D2D871}">
      <dgm:prSet/>
      <dgm:spPr/>
      <dgm:t>
        <a:bodyPr/>
        <a:lstStyle/>
        <a:p>
          <a:endParaRPr lang="en-GB">
            <a:latin typeface="Figtree Black" panose="020B0604020202020204" charset="0"/>
          </a:endParaRPr>
        </a:p>
      </dgm:t>
    </dgm:pt>
    <dgm:pt modelId="{0BE2D610-4BDF-4FD6-A517-2F9EC9DC181E}">
      <dgm:prSet phldrT="[Text]"/>
      <dgm:spPr/>
      <dgm:t>
        <a:bodyPr/>
        <a:lstStyle/>
        <a:p>
          <a:r>
            <a:rPr lang="en-GB" dirty="0">
              <a:solidFill>
                <a:srgbClr val="FFFFFF"/>
              </a:solidFill>
              <a:latin typeface="Figtree Black" panose="020B0604020202020204" charset="0"/>
            </a:rPr>
            <a:t>Data Incongruity</a:t>
          </a:r>
        </a:p>
      </dgm:t>
    </dgm:pt>
    <dgm:pt modelId="{8753F663-26F4-4FE2-ADD1-4B6E3196DAAE}" type="parTrans" cxnId="{70C0ABCA-9621-465B-8A88-B6A8F4904770}">
      <dgm:prSet/>
      <dgm:spPr/>
      <dgm:t>
        <a:bodyPr/>
        <a:lstStyle/>
        <a:p>
          <a:endParaRPr lang="en-GB">
            <a:latin typeface="Figtree Black" panose="020B0604020202020204" charset="0"/>
          </a:endParaRPr>
        </a:p>
      </dgm:t>
    </dgm:pt>
    <dgm:pt modelId="{ADF72B4A-C806-451B-B533-BD77F230821A}" type="sibTrans" cxnId="{70C0ABCA-9621-465B-8A88-B6A8F4904770}">
      <dgm:prSet/>
      <dgm:spPr/>
      <dgm:t>
        <a:bodyPr/>
        <a:lstStyle/>
        <a:p>
          <a:endParaRPr lang="en-GB">
            <a:latin typeface="Figtree Black" panose="020B0604020202020204" charset="0"/>
          </a:endParaRPr>
        </a:p>
      </dgm:t>
    </dgm:pt>
    <dgm:pt modelId="{B26890AC-C8AA-4ED5-B761-DE1A6BE43A8E}">
      <dgm:prSet phldrT="[Text]"/>
      <dgm:spPr/>
      <dgm:t>
        <a:bodyPr/>
        <a:lstStyle/>
        <a:p>
          <a:r>
            <a:rPr lang="en-GB" dirty="0">
              <a:solidFill>
                <a:srgbClr val="FFFFFF"/>
              </a:solidFill>
              <a:latin typeface="Figtree Black" panose="020B0604020202020204" charset="0"/>
            </a:rPr>
            <a:t>Data Dependence</a:t>
          </a:r>
        </a:p>
      </dgm:t>
    </dgm:pt>
    <dgm:pt modelId="{A6F2E5B0-8387-44FB-BF88-9DAE1DF65AB4}" type="parTrans" cxnId="{6321E0C9-0E55-43A0-90DF-43F5C0AD40CD}">
      <dgm:prSet/>
      <dgm:spPr/>
      <dgm:t>
        <a:bodyPr/>
        <a:lstStyle/>
        <a:p>
          <a:endParaRPr lang="en-GB">
            <a:latin typeface="Figtree Black" panose="020B0604020202020204" charset="0"/>
          </a:endParaRPr>
        </a:p>
      </dgm:t>
    </dgm:pt>
    <dgm:pt modelId="{C63487A4-7CDB-4626-B26A-97023873DBD6}" type="sibTrans" cxnId="{6321E0C9-0E55-43A0-90DF-43F5C0AD40CD}">
      <dgm:prSet/>
      <dgm:spPr/>
      <dgm:t>
        <a:bodyPr/>
        <a:lstStyle/>
        <a:p>
          <a:endParaRPr lang="en-GB">
            <a:latin typeface="Figtree Black" panose="020B0604020202020204" charset="0"/>
          </a:endParaRPr>
        </a:p>
      </dgm:t>
    </dgm:pt>
    <dgm:pt modelId="{A78C707C-2FAA-419E-8DAC-D79BFF8A46A4}" type="pres">
      <dgm:prSet presAssocID="{8FFEFCFA-62D9-44D1-A344-FAC160755C74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E63A5FFB-1264-4DD8-9F2C-BF20F5EC31E6}" type="pres">
      <dgm:prSet presAssocID="{55C27EF9-4BF6-4407-B76B-CE897F93A8D0}" presName="Accent1" presStyleCnt="0"/>
      <dgm:spPr/>
    </dgm:pt>
    <dgm:pt modelId="{43B2D8E3-2342-445D-ACAA-1C9B5004EC9B}" type="pres">
      <dgm:prSet presAssocID="{55C27EF9-4BF6-4407-B76B-CE897F93A8D0}" presName="Accent" presStyleLbl="node1" presStyleIdx="0" presStyleCnt="3"/>
      <dgm:spPr>
        <a:solidFill>
          <a:srgbClr val="B8BCD1"/>
        </a:solidFill>
      </dgm:spPr>
    </dgm:pt>
    <dgm:pt modelId="{43AA3482-8162-4D8C-A596-DBE3E765FDA8}" type="pres">
      <dgm:prSet presAssocID="{55C27EF9-4BF6-4407-B76B-CE897F93A8D0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777056F0-E14E-4039-9347-3F33C5778BB4}" type="pres">
      <dgm:prSet presAssocID="{0BE2D610-4BDF-4FD6-A517-2F9EC9DC181E}" presName="Accent2" presStyleCnt="0"/>
      <dgm:spPr/>
    </dgm:pt>
    <dgm:pt modelId="{CDED5D54-ABBD-4581-8D9E-8392C4646A7D}" type="pres">
      <dgm:prSet presAssocID="{0BE2D610-4BDF-4FD6-A517-2F9EC9DC181E}" presName="Accent" presStyleLbl="node1" presStyleIdx="1" presStyleCnt="3"/>
      <dgm:spPr>
        <a:solidFill>
          <a:srgbClr val="03CEA3"/>
        </a:solidFill>
      </dgm:spPr>
    </dgm:pt>
    <dgm:pt modelId="{A27688F9-442B-475E-9A2D-A0426BF91FA7}" type="pres">
      <dgm:prSet presAssocID="{0BE2D610-4BDF-4FD6-A517-2F9EC9DC181E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35717471-6684-4C6C-8AF3-2878288FA050}" type="pres">
      <dgm:prSet presAssocID="{B26890AC-C8AA-4ED5-B761-DE1A6BE43A8E}" presName="Accent3" presStyleCnt="0"/>
      <dgm:spPr/>
    </dgm:pt>
    <dgm:pt modelId="{77F71A9A-B13C-4909-9B3E-C289E05207B8}" type="pres">
      <dgm:prSet presAssocID="{B26890AC-C8AA-4ED5-B761-DE1A6BE43A8E}" presName="Accent" presStyleLbl="node1" presStyleIdx="2" presStyleCnt="3"/>
      <dgm:spPr>
        <a:solidFill>
          <a:srgbClr val="FF8F42"/>
        </a:solidFill>
      </dgm:spPr>
    </dgm:pt>
    <dgm:pt modelId="{65FDE8C1-B9EA-4B06-ACA9-0563731E559D}" type="pres">
      <dgm:prSet presAssocID="{B26890AC-C8AA-4ED5-B761-DE1A6BE43A8E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BC160707-D885-4A54-8605-3B62E0E4E866}" type="presOf" srcId="{8FFEFCFA-62D9-44D1-A344-FAC160755C74}" destId="{A78C707C-2FAA-419E-8DAC-D79BFF8A46A4}" srcOrd="0" destOrd="0" presId="urn:microsoft.com/office/officeart/2009/layout/CircleArrowProcess"/>
    <dgm:cxn modelId="{E7CEC863-1078-43A7-8B72-682063182DC7}" type="presOf" srcId="{B26890AC-C8AA-4ED5-B761-DE1A6BE43A8E}" destId="{65FDE8C1-B9EA-4B06-ACA9-0563731E559D}" srcOrd="0" destOrd="0" presId="urn:microsoft.com/office/officeart/2009/layout/CircleArrowProcess"/>
    <dgm:cxn modelId="{0ED68D98-ED34-48F5-868B-DB0D1F161BAD}" type="presOf" srcId="{0BE2D610-4BDF-4FD6-A517-2F9EC9DC181E}" destId="{A27688F9-442B-475E-9A2D-A0426BF91FA7}" srcOrd="0" destOrd="0" presId="urn:microsoft.com/office/officeart/2009/layout/CircleArrowProcess"/>
    <dgm:cxn modelId="{6321E0C9-0E55-43A0-90DF-43F5C0AD40CD}" srcId="{8FFEFCFA-62D9-44D1-A344-FAC160755C74}" destId="{B26890AC-C8AA-4ED5-B761-DE1A6BE43A8E}" srcOrd="2" destOrd="0" parTransId="{A6F2E5B0-8387-44FB-BF88-9DAE1DF65AB4}" sibTransId="{C63487A4-7CDB-4626-B26A-97023873DBD6}"/>
    <dgm:cxn modelId="{70C0ABCA-9621-465B-8A88-B6A8F4904770}" srcId="{8FFEFCFA-62D9-44D1-A344-FAC160755C74}" destId="{0BE2D610-4BDF-4FD6-A517-2F9EC9DC181E}" srcOrd="1" destOrd="0" parTransId="{8753F663-26F4-4FE2-ADD1-4B6E3196DAAE}" sibTransId="{ADF72B4A-C806-451B-B533-BD77F230821A}"/>
    <dgm:cxn modelId="{44D6CCD0-BCF9-4C72-B31E-F67163A34715}" type="presOf" srcId="{55C27EF9-4BF6-4407-B76B-CE897F93A8D0}" destId="{43AA3482-8162-4D8C-A596-DBE3E765FDA8}" srcOrd="0" destOrd="0" presId="urn:microsoft.com/office/officeart/2009/layout/CircleArrowProcess"/>
    <dgm:cxn modelId="{D539E8F3-F5BD-4F88-A368-FABE16D2D871}" srcId="{8FFEFCFA-62D9-44D1-A344-FAC160755C74}" destId="{55C27EF9-4BF6-4407-B76B-CE897F93A8D0}" srcOrd="0" destOrd="0" parTransId="{73FB2E91-404E-4B52-BE88-DA39CF89D3D4}" sibTransId="{1FCDCED5-559E-472D-878D-9B2B88D45940}"/>
    <dgm:cxn modelId="{BDF504E9-0C5B-4F65-8749-6C7F7C01F991}" type="presParOf" srcId="{A78C707C-2FAA-419E-8DAC-D79BFF8A46A4}" destId="{E63A5FFB-1264-4DD8-9F2C-BF20F5EC31E6}" srcOrd="0" destOrd="0" presId="urn:microsoft.com/office/officeart/2009/layout/CircleArrowProcess"/>
    <dgm:cxn modelId="{E7840B2A-1F6F-40B7-AE7B-633149A422D9}" type="presParOf" srcId="{E63A5FFB-1264-4DD8-9F2C-BF20F5EC31E6}" destId="{43B2D8E3-2342-445D-ACAA-1C9B5004EC9B}" srcOrd="0" destOrd="0" presId="urn:microsoft.com/office/officeart/2009/layout/CircleArrowProcess"/>
    <dgm:cxn modelId="{ACE89730-D477-49E9-A21B-F516BE820F61}" type="presParOf" srcId="{A78C707C-2FAA-419E-8DAC-D79BFF8A46A4}" destId="{43AA3482-8162-4D8C-A596-DBE3E765FDA8}" srcOrd="1" destOrd="0" presId="urn:microsoft.com/office/officeart/2009/layout/CircleArrowProcess"/>
    <dgm:cxn modelId="{2241B005-FD0E-480A-A4C1-5A38A045CC30}" type="presParOf" srcId="{A78C707C-2FAA-419E-8DAC-D79BFF8A46A4}" destId="{777056F0-E14E-4039-9347-3F33C5778BB4}" srcOrd="2" destOrd="0" presId="urn:microsoft.com/office/officeart/2009/layout/CircleArrowProcess"/>
    <dgm:cxn modelId="{04438E10-5A44-442E-96DB-CA7848EA0426}" type="presParOf" srcId="{777056F0-E14E-4039-9347-3F33C5778BB4}" destId="{CDED5D54-ABBD-4581-8D9E-8392C4646A7D}" srcOrd="0" destOrd="0" presId="urn:microsoft.com/office/officeart/2009/layout/CircleArrowProcess"/>
    <dgm:cxn modelId="{6BBF456F-87E3-4124-B1C7-CDF423829485}" type="presParOf" srcId="{A78C707C-2FAA-419E-8DAC-D79BFF8A46A4}" destId="{A27688F9-442B-475E-9A2D-A0426BF91FA7}" srcOrd="3" destOrd="0" presId="urn:microsoft.com/office/officeart/2009/layout/CircleArrowProcess"/>
    <dgm:cxn modelId="{FE57B3AB-D3A0-4994-8270-4361FB266B6F}" type="presParOf" srcId="{A78C707C-2FAA-419E-8DAC-D79BFF8A46A4}" destId="{35717471-6684-4C6C-8AF3-2878288FA050}" srcOrd="4" destOrd="0" presId="urn:microsoft.com/office/officeart/2009/layout/CircleArrowProcess"/>
    <dgm:cxn modelId="{1FA652F7-24F8-4041-A211-2A4613493343}" type="presParOf" srcId="{35717471-6684-4C6C-8AF3-2878288FA050}" destId="{77F71A9A-B13C-4909-9B3E-C289E05207B8}" srcOrd="0" destOrd="0" presId="urn:microsoft.com/office/officeart/2009/layout/CircleArrowProcess"/>
    <dgm:cxn modelId="{60D60F9B-45F1-447D-9779-55BD3DA685E1}" type="presParOf" srcId="{A78C707C-2FAA-419E-8DAC-D79BFF8A46A4}" destId="{65FDE8C1-B9EA-4B06-ACA9-0563731E559D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FEFCFA-62D9-44D1-A344-FAC160755C74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</dgm:pt>
    <dgm:pt modelId="{55C27EF9-4BF6-4407-B76B-CE897F93A8D0}">
      <dgm:prSet phldrT="[Text]"/>
      <dgm:spPr>
        <a:solidFill>
          <a:srgbClr val="FF8F42"/>
        </a:solidFill>
      </dgm:spPr>
      <dgm:t>
        <a:bodyPr/>
        <a:lstStyle/>
        <a:p>
          <a:r>
            <a:rPr lang="en-GB" dirty="0">
              <a:solidFill>
                <a:srgbClr val="FFFFFF"/>
              </a:solidFill>
              <a:latin typeface="Figtree Black" panose="020B0604020202020204" charset="0"/>
            </a:rPr>
            <a:t>Granular</a:t>
          </a:r>
        </a:p>
      </dgm:t>
    </dgm:pt>
    <dgm:pt modelId="{73FB2E91-404E-4B52-BE88-DA39CF89D3D4}" type="parTrans" cxnId="{D539E8F3-F5BD-4F88-A368-FABE16D2D871}">
      <dgm:prSet/>
      <dgm:spPr/>
      <dgm:t>
        <a:bodyPr/>
        <a:lstStyle/>
        <a:p>
          <a:endParaRPr lang="en-GB">
            <a:latin typeface="Figtree Black" panose="020B0604020202020204" charset="0"/>
          </a:endParaRPr>
        </a:p>
      </dgm:t>
    </dgm:pt>
    <dgm:pt modelId="{1FCDCED5-559E-472D-878D-9B2B88D45940}" type="sibTrans" cxnId="{D539E8F3-F5BD-4F88-A368-FABE16D2D871}">
      <dgm:prSet/>
      <dgm:spPr/>
      <dgm:t>
        <a:bodyPr/>
        <a:lstStyle/>
        <a:p>
          <a:endParaRPr lang="en-GB">
            <a:latin typeface="Figtree Black" panose="020B0604020202020204" charset="0"/>
          </a:endParaRPr>
        </a:p>
      </dgm:t>
    </dgm:pt>
    <dgm:pt modelId="{3BA8F68D-B743-47E1-A93A-B0AFA5483C8E}">
      <dgm:prSet phldrT="[Text]"/>
      <dgm:spPr>
        <a:solidFill>
          <a:srgbClr val="03CEA3"/>
        </a:solidFill>
      </dgm:spPr>
      <dgm:t>
        <a:bodyPr/>
        <a:lstStyle/>
        <a:p>
          <a:r>
            <a:rPr lang="en-GB" dirty="0">
              <a:solidFill>
                <a:srgbClr val="FFFFFF"/>
              </a:solidFill>
              <a:latin typeface="Figtree Black" panose="020B0604020202020204" charset="0"/>
            </a:rPr>
            <a:t>Longitudinal</a:t>
          </a:r>
        </a:p>
      </dgm:t>
    </dgm:pt>
    <dgm:pt modelId="{8231E4B4-8408-494D-8BB9-CFFB5F0AF777}" type="parTrans" cxnId="{360430B2-DD9E-432F-B0C1-46BEA3E8DC38}">
      <dgm:prSet/>
      <dgm:spPr/>
      <dgm:t>
        <a:bodyPr/>
        <a:lstStyle/>
        <a:p>
          <a:endParaRPr lang="en-GB"/>
        </a:p>
      </dgm:t>
    </dgm:pt>
    <dgm:pt modelId="{B4E28CA6-C03B-4C07-8CA8-22929A88E211}" type="sibTrans" cxnId="{360430B2-DD9E-432F-B0C1-46BEA3E8DC38}">
      <dgm:prSet/>
      <dgm:spPr/>
      <dgm:t>
        <a:bodyPr/>
        <a:lstStyle/>
        <a:p>
          <a:endParaRPr lang="en-GB"/>
        </a:p>
      </dgm:t>
    </dgm:pt>
    <dgm:pt modelId="{CA68B69B-D02B-4669-B7F6-AEE044C95C96}">
      <dgm:prSet phldrT="[Text]"/>
      <dgm:spPr>
        <a:solidFill>
          <a:srgbClr val="03CEA3"/>
        </a:solidFill>
      </dgm:spPr>
      <dgm:t>
        <a:bodyPr/>
        <a:lstStyle/>
        <a:p>
          <a:r>
            <a:rPr lang="en-GB" dirty="0">
              <a:solidFill>
                <a:srgbClr val="FFFFFF"/>
              </a:solidFill>
              <a:latin typeface="Figtree Black" panose="020B0604020202020204" charset="0"/>
            </a:rPr>
            <a:t>Retrospective</a:t>
          </a:r>
        </a:p>
      </dgm:t>
    </dgm:pt>
    <dgm:pt modelId="{96E6E1DE-FADE-4436-AA4E-E39F75441F4C}" type="parTrans" cxnId="{6AA08351-9339-40D2-96AC-E9E80688AB1D}">
      <dgm:prSet/>
      <dgm:spPr/>
      <dgm:t>
        <a:bodyPr/>
        <a:lstStyle/>
        <a:p>
          <a:endParaRPr lang="en-GB"/>
        </a:p>
      </dgm:t>
    </dgm:pt>
    <dgm:pt modelId="{7CE8A9F1-68E8-4BF0-AE67-39457D141A67}" type="sibTrans" cxnId="{6AA08351-9339-40D2-96AC-E9E80688AB1D}">
      <dgm:prSet/>
      <dgm:spPr/>
      <dgm:t>
        <a:bodyPr/>
        <a:lstStyle/>
        <a:p>
          <a:endParaRPr lang="en-GB"/>
        </a:p>
      </dgm:t>
    </dgm:pt>
    <dgm:pt modelId="{1727A8D3-C2FE-4FBB-8B95-6CFDF85D76F0}">
      <dgm:prSet phldrT="[Text]"/>
      <dgm:spPr>
        <a:solidFill>
          <a:srgbClr val="B8BCD1"/>
        </a:solidFill>
      </dgm:spPr>
      <dgm:t>
        <a:bodyPr/>
        <a:lstStyle/>
        <a:p>
          <a:r>
            <a:rPr lang="en-GB" dirty="0">
              <a:solidFill>
                <a:srgbClr val="FFFFFF"/>
              </a:solidFill>
              <a:latin typeface="Figtree Black" panose="020B0604020202020204" charset="0"/>
            </a:rPr>
            <a:t>Identifiable</a:t>
          </a:r>
        </a:p>
      </dgm:t>
    </dgm:pt>
    <dgm:pt modelId="{1879B279-C261-4268-A3E6-A08CC7DE98DF}" type="parTrans" cxnId="{3CC1FE87-1C0D-4C90-913C-6C129991DC20}">
      <dgm:prSet/>
      <dgm:spPr/>
      <dgm:t>
        <a:bodyPr/>
        <a:lstStyle/>
        <a:p>
          <a:endParaRPr lang="en-GB"/>
        </a:p>
      </dgm:t>
    </dgm:pt>
    <dgm:pt modelId="{B9438406-D088-473D-91F8-B0BEC19109F3}" type="sibTrans" cxnId="{3CC1FE87-1C0D-4C90-913C-6C129991DC20}">
      <dgm:prSet/>
      <dgm:spPr/>
      <dgm:t>
        <a:bodyPr/>
        <a:lstStyle/>
        <a:p>
          <a:endParaRPr lang="en-GB"/>
        </a:p>
      </dgm:t>
    </dgm:pt>
    <dgm:pt modelId="{E04A4433-821D-4F40-90F1-C901549C88DC}" type="pres">
      <dgm:prSet presAssocID="{8FFEFCFA-62D9-44D1-A344-FAC160755C74}" presName="diagram" presStyleCnt="0">
        <dgm:presLayoutVars>
          <dgm:dir/>
          <dgm:resizeHandles val="exact"/>
        </dgm:presLayoutVars>
      </dgm:prSet>
      <dgm:spPr/>
    </dgm:pt>
    <dgm:pt modelId="{16BA220F-E3CA-423A-AD32-01585063152C}" type="pres">
      <dgm:prSet presAssocID="{55C27EF9-4BF6-4407-B76B-CE897F93A8D0}" presName="node" presStyleLbl="node1" presStyleIdx="0" presStyleCnt="4">
        <dgm:presLayoutVars>
          <dgm:bulletEnabled val="1"/>
        </dgm:presLayoutVars>
      </dgm:prSet>
      <dgm:spPr/>
    </dgm:pt>
    <dgm:pt modelId="{46EDECF1-718E-4DF3-B87E-38E7D072386E}" type="pres">
      <dgm:prSet presAssocID="{1FCDCED5-559E-472D-878D-9B2B88D45940}" presName="sibTrans" presStyleCnt="0"/>
      <dgm:spPr/>
    </dgm:pt>
    <dgm:pt modelId="{3E3635A9-C17E-44AE-94F2-352871ED1428}" type="pres">
      <dgm:prSet presAssocID="{3BA8F68D-B743-47E1-A93A-B0AFA5483C8E}" presName="node" presStyleLbl="node1" presStyleIdx="1" presStyleCnt="4">
        <dgm:presLayoutVars>
          <dgm:bulletEnabled val="1"/>
        </dgm:presLayoutVars>
      </dgm:prSet>
      <dgm:spPr/>
    </dgm:pt>
    <dgm:pt modelId="{673CA637-4252-4515-A076-320926804717}" type="pres">
      <dgm:prSet presAssocID="{B4E28CA6-C03B-4C07-8CA8-22929A88E211}" presName="sibTrans" presStyleCnt="0"/>
      <dgm:spPr/>
    </dgm:pt>
    <dgm:pt modelId="{D3F47596-DD5D-4444-9F3D-D82AD121BF04}" type="pres">
      <dgm:prSet presAssocID="{CA68B69B-D02B-4669-B7F6-AEE044C95C96}" presName="node" presStyleLbl="node1" presStyleIdx="2" presStyleCnt="4">
        <dgm:presLayoutVars>
          <dgm:bulletEnabled val="1"/>
        </dgm:presLayoutVars>
      </dgm:prSet>
      <dgm:spPr/>
    </dgm:pt>
    <dgm:pt modelId="{4530B8D7-FA5A-47C6-967C-5C59100C3238}" type="pres">
      <dgm:prSet presAssocID="{7CE8A9F1-68E8-4BF0-AE67-39457D141A67}" presName="sibTrans" presStyleCnt="0"/>
      <dgm:spPr/>
    </dgm:pt>
    <dgm:pt modelId="{A63C852F-D468-4F39-B7BC-ABE60588351D}" type="pres">
      <dgm:prSet presAssocID="{1727A8D3-C2FE-4FBB-8B95-6CFDF85D76F0}" presName="node" presStyleLbl="node1" presStyleIdx="3" presStyleCnt="4">
        <dgm:presLayoutVars>
          <dgm:bulletEnabled val="1"/>
        </dgm:presLayoutVars>
      </dgm:prSet>
      <dgm:spPr/>
    </dgm:pt>
  </dgm:ptLst>
  <dgm:cxnLst>
    <dgm:cxn modelId="{6AA08351-9339-40D2-96AC-E9E80688AB1D}" srcId="{8FFEFCFA-62D9-44D1-A344-FAC160755C74}" destId="{CA68B69B-D02B-4669-B7F6-AEE044C95C96}" srcOrd="2" destOrd="0" parTransId="{96E6E1DE-FADE-4436-AA4E-E39F75441F4C}" sibTransId="{7CE8A9F1-68E8-4BF0-AE67-39457D141A67}"/>
    <dgm:cxn modelId="{A11B8174-0FF6-491A-99CC-61E8487CBA8C}" type="presOf" srcId="{8FFEFCFA-62D9-44D1-A344-FAC160755C74}" destId="{E04A4433-821D-4F40-90F1-C901549C88DC}" srcOrd="0" destOrd="0" presId="urn:microsoft.com/office/officeart/2005/8/layout/default"/>
    <dgm:cxn modelId="{3CC1FE87-1C0D-4C90-913C-6C129991DC20}" srcId="{8FFEFCFA-62D9-44D1-A344-FAC160755C74}" destId="{1727A8D3-C2FE-4FBB-8B95-6CFDF85D76F0}" srcOrd="3" destOrd="0" parTransId="{1879B279-C261-4268-A3E6-A08CC7DE98DF}" sibTransId="{B9438406-D088-473D-91F8-B0BEC19109F3}"/>
    <dgm:cxn modelId="{E55D5CA4-7F29-456C-B581-D17C608FECFB}" type="presOf" srcId="{CA68B69B-D02B-4669-B7F6-AEE044C95C96}" destId="{D3F47596-DD5D-4444-9F3D-D82AD121BF04}" srcOrd="0" destOrd="0" presId="urn:microsoft.com/office/officeart/2005/8/layout/default"/>
    <dgm:cxn modelId="{B5346EAE-DC86-4DB4-BCBE-1E752456013C}" type="presOf" srcId="{3BA8F68D-B743-47E1-A93A-B0AFA5483C8E}" destId="{3E3635A9-C17E-44AE-94F2-352871ED1428}" srcOrd="0" destOrd="0" presId="urn:microsoft.com/office/officeart/2005/8/layout/default"/>
    <dgm:cxn modelId="{360430B2-DD9E-432F-B0C1-46BEA3E8DC38}" srcId="{8FFEFCFA-62D9-44D1-A344-FAC160755C74}" destId="{3BA8F68D-B743-47E1-A93A-B0AFA5483C8E}" srcOrd="1" destOrd="0" parTransId="{8231E4B4-8408-494D-8BB9-CFFB5F0AF777}" sibTransId="{B4E28CA6-C03B-4C07-8CA8-22929A88E211}"/>
    <dgm:cxn modelId="{F4D3ACEF-07D9-4D88-AFF8-F2E37495F0DF}" type="presOf" srcId="{55C27EF9-4BF6-4407-B76B-CE897F93A8D0}" destId="{16BA220F-E3CA-423A-AD32-01585063152C}" srcOrd="0" destOrd="0" presId="urn:microsoft.com/office/officeart/2005/8/layout/default"/>
    <dgm:cxn modelId="{E4D6D3EF-1C1C-4860-ABFF-EDD2F7237D4D}" type="presOf" srcId="{1727A8D3-C2FE-4FBB-8B95-6CFDF85D76F0}" destId="{A63C852F-D468-4F39-B7BC-ABE60588351D}" srcOrd="0" destOrd="0" presId="urn:microsoft.com/office/officeart/2005/8/layout/default"/>
    <dgm:cxn modelId="{D539E8F3-F5BD-4F88-A368-FABE16D2D871}" srcId="{8FFEFCFA-62D9-44D1-A344-FAC160755C74}" destId="{55C27EF9-4BF6-4407-B76B-CE897F93A8D0}" srcOrd="0" destOrd="0" parTransId="{73FB2E91-404E-4B52-BE88-DA39CF89D3D4}" sibTransId="{1FCDCED5-559E-472D-878D-9B2B88D45940}"/>
    <dgm:cxn modelId="{A34B41F6-604D-4F37-ADB1-A75BE5CE6D4D}" type="presParOf" srcId="{E04A4433-821D-4F40-90F1-C901549C88DC}" destId="{16BA220F-E3CA-423A-AD32-01585063152C}" srcOrd="0" destOrd="0" presId="urn:microsoft.com/office/officeart/2005/8/layout/default"/>
    <dgm:cxn modelId="{D1E6E53F-E1F8-4728-B102-B6D1876BD65E}" type="presParOf" srcId="{E04A4433-821D-4F40-90F1-C901549C88DC}" destId="{46EDECF1-718E-4DF3-B87E-38E7D072386E}" srcOrd="1" destOrd="0" presId="urn:microsoft.com/office/officeart/2005/8/layout/default"/>
    <dgm:cxn modelId="{C4012A5A-B1A4-4865-8AFE-D0F73DA335A4}" type="presParOf" srcId="{E04A4433-821D-4F40-90F1-C901549C88DC}" destId="{3E3635A9-C17E-44AE-94F2-352871ED1428}" srcOrd="2" destOrd="0" presId="urn:microsoft.com/office/officeart/2005/8/layout/default"/>
    <dgm:cxn modelId="{39FAD1F9-8648-4485-81A2-7C0295BF7017}" type="presParOf" srcId="{E04A4433-821D-4F40-90F1-C901549C88DC}" destId="{673CA637-4252-4515-A076-320926804717}" srcOrd="3" destOrd="0" presId="urn:microsoft.com/office/officeart/2005/8/layout/default"/>
    <dgm:cxn modelId="{2DD94E59-6956-4C2C-8EE4-441ACC429B27}" type="presParOf" srcId="{E04A4433-821D-4F40-90F1-C901549C88DC}" destId="{D3F47596-DD5D-4444-9F3D-D82AD121BF04}" srcOrd="4" destOrd="0" presId="urn:microsoft.com/office/officeart/2005/8/layout/default"/>
    <dgm:cxn modelId="{DFDC1843-B4F5-4AD9-8CFF-BF776EEDCFB3}" type="presParOf" srcId="{E04A4433-821D-4F40-90F1-C901549C88DC}" destId="{4530B8D7-FA5A-47C6-967C-5C59100C3238}" srcOrd="5" destOrd="0" presId="urn:microsoft.com/office/officeart/2005/8/layout/default"/>
    <dgm:cxn modelId="{2A1E80C8-859A-4BC1-AA29-F83C6838DD1E}" type="presParOf" srcId="{E04A4433-821D-4F40-90F1-C901549C88DC}" destId="{A63C852F-D468-4F39-B7BC-ABE60588351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FEFCFA-62D9-44D1-A344-FAC160755C74}" type="doc">
      <dgm:prSet loTypeId="urn:microsoft.com/office/officeart/2009/layout/CircleArrowProcess" loCatId="cycle" qsTypeId="urn:microsoft.com/office/officeart/2005/8/quickstyle/simple4" qsCatId="simple" csTypeId="urn:microsoft.com/office/officeart/2005/8/colors/accent1_2" csCatId="accent1" phldr="1"/>
      <dgm:spPr/>
    </dgm:pt>
    <dgm:pt modelId="{55C27EF9-4BF6-4407-B76B-CE897F93A8D0}">
      <dgm:prSet phldrT="[Text]"/>
      <dgm:spPr/>
      <dgm:t>
        <a:bodyPr/>
        <a:lstStyle/>
        <a:p>
          <a:r>
            <a:rPr lang="en-GB" dirty="0">
              <a:solidFill>
                <a:srgbClr val="FFFFFF"/>
              </a:solidFill>
              <a:latin typeface="Figtree Black" panose="020B0604020202020204" charset="0"/>
            </a:rPr>
            <a:t>Data Acquisition</a:t>
          </a:r>
        </a:p>
      </dgm:t>
    </dgm:pt>
    <dgm:pt modelId="{73FB2E91-404E-4B52-BE88-DA39CF89D3D4}" type="parTrans" cxnId="{D539E8F3-F5BD-4F88-A368-FABE16D2D871}">
      <dgm:prSet/>
      <dgm:spPr/>
      <dgm:t>
        <a:bodyPr/>
        <a:lstStyle/>
        <a:p>
          <a:endParaRPr lang="en-GB">
            <a:latin typeface="Figtree Black" panose="020B0604020202020204" charset="0"/>
          </a:endParaRPr>
        </a:p>
      </dgm:t>
    </dgm:pt>
    <dgm:pt modelId="{1FCDCED5-559E-472D-878D-9B2B88D45940}" type="sibTrans" cxnId="{D539E8F3-F5BD-4F88-A368-FABE16D2D871}">
      <dgm:prSet/>
      <dgm:spPr/>
      <dgm:t>
        <a:bodyPr/>
        <a:lstStyle/>
        <a:p>
          <a:endParaRPr lang="en-GB">
            <a:latin typeface="Figtree Black" panose="020B0604020202020204" charset="0"/>
          </a:endParaRPr>
        </a:p>
      </dgm:t>
    </dgm:pt>
    <dgm:pt modelId="{0BE2D610-4BDF-4FD6-A517-2F9EC9DC181E}">
      <dgm:prSet phldrT="[Text]"/>
      <dgm:spPr/>
      <dgm:t>
        <a:bodyPr/>
        <a:lstStyle/>
        <a:p>
          <a:r>
            <a:rPr lang="en-GB" dirty="0">
              <a:solidFill>
                <a:srgbClr val="FFFFFF"/>
              </a:solidFill>
              <a:latin typeface="Figtree Black" panose="020B0604020202020204" charset="0"/>
            </a:rPr>
            <a:t>Data Security</a:t>
          </a:r>
        </a:p>
      </dgm:t>
    </dgm:pt>
    <dgm:pt modelId="{8753F663-26F4-4FE2-ADD1-4B6E3196DAAE}" type="parTrans" cxnId="{70C0ABCA-9621-465B-8A88-B6A8F4904770}">
      <dgm:prSet/>
      <dgm:spPr/>
      <dgm:t>
        <a:bodyPr/>
        <a:lstStyle/>
        <a:p>
          <a:endParaRPr lang="en-GB">
            <a:latin typeface="Figtree Black" panose="020B0604020202020204" charset="0"/>
          </a:endParaRPr>
        </a:p>
      </dgm:t>
    </dgm:pt>
    <dgm:pt modelId="{ADF72B4A-C806-451B-B533-BD77F230821A}" type="sibTrans" cxnId="{70C0ABCA-9621-465B-8A88-B6A8F4904770}">
      <dgm:prSet/>
      <dgm:spPr/>
      <dgm:t>
        <a:bodyPr/>
        <a:lstStyle/>
        <a:p>
          <a:endParaRPr lang="en-GB">
            <a:latin typeface="Figtree Black" panose="020B0604020202020204" charset="0"/>
          </a:endParaRPr>
        </a:p>
      </dgm:t>
    </dgm:pt>
    <dgm:pt modelId="{B26890AC-C8AA-4ED5-B761-DE1A6BE43A8E}">
      <dgm:prSet phldrT="[Text]"/>
      <dgm:spPr/>
      <dgm:t>
        <a:bodyPr/>
        <a:lstStyle/>
        <a:p>
          <a:r>
            <a:rPr lang="en-GB" dirty="0">
              <a:solidFill>
                <a:srgbClr val="FFFFFF"/>
              </a:solidFill>
              <a:latin typeface="Figtree Black" panose="020B0604020202020204" charset="0"/>
            </a:rPr>
            <a:t>Data Access</a:t>
          </a:r>
        </a:p>
      </dgm:t>
    </dgm:pt>
    <dgm:pt modelId="{A6F2E5B0-8387-44FB-BF88-9DAE1DF65AB4}" type="parTrans" cxnId="{6321E0C9-0E55-43A0-90DF-43F5C0AD40CD}">
      <dgm:prSet/>
      <dgm:spPr/>
      <dgm:t>
        <a:bodyPr/>
        <a:lstStyle/>
        <a:p>
          <a:endParaRPr lang="en-GB">
            <a:latin typeface="Figtree Black" panose="020B0604020202020204" charset="0"/>
          </a:endParaRPr>
        </a:p>
      </dgm:t>
    </dgm:pt>
    <dgm:pt modelId="{C63487A4-7CDB-4626-B26A-97023873DBD6}" type="sibTrans" cxnId="{6321E0C9-0E55-43A0-90DF-43F5C0AD40CD}">
      <dgm:prSet/>
      <dgm:spPr/>
      <dgm:t>
        <a:bodyPr/>
        <a:lstStyle/>
        <a:p>
          <a:endParaRPr lang="en-GB">
            <a:latin typeface="Figtree Black" panose="020B0604020202020204" charset="0"/>
          </a:endParaRPr>
        </a:p>
      </dgm:t>
    </dgm:pt>
    <dgm:pt modelId="{A78C707C-2FAA-419E-8DAC-D79BFF8A46A4}" type="pres">
      <dgm:prSet presAssocID="{8FFEFCFA-62D9-44D1-A344-FAC160755C74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E63A5FFB-1264-4DD8-9F2C-BF20F5EC31E6}" type="pres">
      <dgm:prSet presAssocID="{55C27EF9-4BF6-4407-B76B-CE897F93A8D0}" presName="Accent1" presStyleCnt="0"/>
      <dgm:spPr/>
    </dgm:pt>
    <dgm:pt modelId="{43B2D8E3-2342-445D-ACAA-1C9B5004EC9B}" type="pres">
      <dgm:prSet presAssocID="{55C27EF9-4BF6-4407-B76B-CE897F93A8D0}" presName="Accent" presStyleLbl="node1" presStyleIdx="0" presStyleCnt="3"/>
      <dgm:spPr>
        <a:solidFill>
          <a:srgbClr val="B8BCD1"/>
        </a:solidFill>
      </dgm:spPr>
    </dgm:pt>
    <dgm:pt modelId="{43AA3482-8162-4D8C-A596-DBE3E765FDA8}" type="pres">
      <dgm:prSet presAssocID="{55C27EF9-4BF6-4407-B76B-CE897F93A8D0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777056F0-E14E-4039-9347-3F33C5778BB4}" type="pres">
      <dgm:prSet presAssocID="{0BE2D610-4BDF-4FD6-A517-2F9EC9DC181E}" presName="Accent2" presStyleCnt="0"/>
      <dgm:spPr/>
    </dgm:pt>
    <dgm:pt modelId="{CDED5D54-ABBD-4581-8D9E-8392C4646A7D}" type="pres">
      <dgm:prSet presAssocID="{0BE2D610-4BDF-4FD6-A517-2F9EC9DC181E}" presName="Accent" presStyleLbl="node1" presStyleIdx="1" presStyleCnt="3"/>
      <dgm:spPr>
        <a:solidFill>
          <a:srgbClr val="03CEA3"/>
        </a:solidFill>
      </dgm:spPr>
    </dgm:pt>
    <dgm:pt modelId="{A27688F9-442B-475E-9A2D-A0426BF91FA7}" type="pres">
      <dgm:prSet presAssocID="{0BE2D610-4BDF-4FD6-A517-2F9EC9DC181E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35717471-6684-4C6C-8AF3-2878288FA050}" type="pres">
      <dgm:prSet presAssocID="{B26890AC-C8AA-4ED5-B761-DE1A6BE43A8E}" presName="Accent3" presStyleCnt="0"/>
      <dgm:spPr/>
    </dgm:pt>
    <dgm:pt modelId="{77F71A9A-B13C-4909-9B3E-C289E05207B8}" type="pres">
      <dgm:prSet presAssocID="{B26890AC-C8AA-4ED5-B761-DE1A6BE43A8E}" presName="Accent" presStyleLbl="node1" presStyleIdx="2" presStyleCnt="3"/>
      <dgm:spPr>
        <a:solidFill>
          <a:srgbClr val="FF8F42"/>
        </a:solidFill>
      </dgm:spPr>
    </dgm:pt>
    <dgm:pt modelId="{65FDE8C1-B9EA-4B06-ACA9-0563731E559D}" type="pres">
      <dgm:prSet presAssocID="{B26890AC-C8AA-4ED5-B761-DE1A6BE43A8E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BC160707-D885-4A54-8605-3B62E0E4E866}" type="presOf" srcId="{8FFEFCFA-62D9-44D1-A344-FAC160755C74}" destId="{A78C707C-2FAA-419E-8DAC-D79BFF8A46A4}" srcOrd="0" destOrd="0" presId="urn:microsoft.com/office/officeart/2009/layout/CircleArrowProcess"/>
    <dgm:cxn modelId="{E7CEC863-1078-43A7-8B72-682063182DC7}" type="presOf" srcId="{B26890AC-C8AA-4ED5-B761-DE1A6BE43A8E}" destId="{65FDE8C1-B9EA-4B06-ACA9-0563731E559D}" srcOrd="0" destOrd="0" presId="urn:microsoft.com/office/officeart/2009/layout/CircleArrowProcess"/>
    <dgm:cxn modelId="{0ED68D98-ED34-48F5-868B-DB0D1F161BAD}" type="presOf" srcId="{0BE2D610-4BDF-4FD6-A517-2F9EC9DC181E}" destId="{A27688F9-442B-475E-9A2D-A0426BF91FA7}" srcOrd="0" destOrd="0" presId="urn:microsoft.com/office/officeart/2009/layout/CircleArrowProcess"/>
    <dgm:cxn modelId="{6321E0C9-0E55-43A0-90DF-43F5C0AD40CD}" srcId="{8FFEFCFA-62D9-44D1-A344-FAC160755C74}" destId="{B26890AC-C8AA-4ED5-B761-DE1A6BE43A8E}" srcOrd="2" destOrd="0" parTransId="{A6F2E5B0-8387-44FB-BF88-9DAE1DF65AB4}" sibTransId="{C63487A4-7CDB-4626-B26A-97023873DBD6}"/>
    <dgm:cxn modelId="{70C0ABCA-9621-465B-8A88-B6A8F4904770}" srcId="{8FFEFCFA-62D9-44D1-A344-FAC160755C74}" destId="{0BE2D610-4BDF-4FD6-A517-2F9EC9DC181E}" srcOrd="1" destOrd="0" parTransId="{8753F663-26F4-4FE2-ADD1-4B6E3196DAAE}" sibTransId="{ADF72B4A-C806-451B-B533-BD77F230821A}"/>
    <dgm:cxn modelId="{44D6CCD0-BCF9-4C72-B31E-F67163A34715}" type="presOf" srcId="{55C27EF9-4BF6-4407-B76B-CE897F93A8D0}" destId="{43AA3482-8162-4D8C-A596-DBE3E765FDA8}" srcOrd="0" destOrd="0" presId="urn:microsoft.com/office/officeart/2009/layout/CircleArrowProcess"/>
    <dgm:cxn modelId="{D539E8F3-F5BD-4F88-A368-FABE16D2D871}" srcId="{8FFEFCFA-62D9-44D1-A344-FAC160755C74}" destId="{55C27EF9-4BF6-4407-B76B-CE897F93A8D0}" srcOrd="0" destOrd="0" parTransId="{73FB2E91-404E-4B52-BE88-DA39CF89D3D4}" sibTransId="{1FCDCED5-559E-472D-878D-9B2B88D45940}"/>
    <dgm:cxn modelId="{BDF504E9-0C5B-4F65-8749-6C7F7C01F991}" type="presParOf" srcId="{A78C707C-2FAA-419E-8DAC-D79BFF8A46A4}" destId="{E63A5FFB-1264-4DD8-9F2C-BF20F5EC31E6}" srcOrd="0" destOrd="0" presId="urn:microsoft.com/office/officeart/2009/layout/CircleArrowProcess"/>
    <dgm:cxn modelId="{E7840B2A-1F6F-40B7-AE7B-633149A422D9}" type="presParOf" srcId="{E63A5FFB-1264-4DD8-9F2C-BF20F5EC31E6}" destId="{43B2D8E3-2342-445D-ACAA-1C9B5004EC9B}" srcOrd="0" destOrd="0" presId="urn:microsoft.com/office/officeart/2009/layout/CircleArrowProcess"/>
    <dgm:cxn modelId="{ACE89730-D477-49E9-A21B-F516BE820F61}" type="presParOf" srcId="{A78C707C-2FAA-419E-8DAC-D79BFF8A46A4}" destId="{43AA3482-8162-4D8C-A596-DBE3E765FDA8}" srcOrd="1" destOrd="0" presId="urn:microsoft.com/office/officeart/2009/layout/CircleArrowProcess"/>
    <dgm:cxn modelId="{2241B005-FD0E-480A-A4C1-5A38A045CC30}" type="presParOf" srcId="{A78C707C-2FAA-419E-8DAC-D79BFF8A46A4}" destId="{777056F0-E14E-4039-9347-3F33C5778BB4}" srcOrd="2" destOrd="0" presId="urn:microsoft.com/office/officeart/2009/layout/CircleArrowProcess"/>
    <dgm:cxn modelId="{04438E10-5A44-442E-96DB-CA7848EA0426}" type="presParOf" srcId="{777056F0-E14E-4039-9347-3F33C5778BB4}" destId="{CDED5D54-ABBD-4581-8D9E-8392C4646A7D}" srcOrd="0" destOrd="0" presId="urn:microsoft.com/office/officeart/2009/layout/CircleArrowProcess"/>
    <dgm:cxn modelId="{6BBF456F-87E3-4124-B1C7-CDF423829485}" type="presParOf" srcId="{A78C707C-2FAA-419E-8DAC-D79BFF8A46A4}" destId="{A27688F9-442B-475E-9A2D-A0426BF91FA7}" srcOrd="3" destOrd="0" presId="urn:microsoft.com/office/officeart/2009/layout/CircleArrowProcess"/>
    <dgm:cxn modelId="{FE57B3AB-D3A0-4994-8270-4361FB266B6F}" type="presParOf" srcId="{A78C707C-2FAA-419E-8DAC-D79BFF8A46A4}" destId="{35717471-6684-4C6C-8AF3-2878288FA050}" srcOrd="4" destOrd="0" presId="urn:microsoft.com/office/officeart/2009/layout/CircleArrowProcess"/>
    <dgm:cxn modelId="{1FA652F7-24F8-4041-A211-2A4613493343}" type="presParOf" srcId="{35717471-6684-4C6C-8AF3-2878288FA050}" destId="{77F71A9A-B13C-4909-9B3E-C289E05207B8}" srcOrd="0" destOrd="0" presId="urn:microsoft.com/office/officeart/2009/layout/CircleArrowProcess"/>
    <dgm:cxn modelId="{60D60F9B-45F1-447D-9779-55BD3DA685E1}" type="presParOf" srcId="{A78C707C-2FAA-419E-8DAC-D79BFF8A46A4}" destId="{65FDE8C1-B9EA-4B06-ACA9-0563731E559D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2D8E3-2342-445D-ACAA-1C9B5004EC9B}">
      <dsp:nvSpPr>
        <dsp:cNvPr id="0" name=""/>
        <dsp:cNvSpPr/>
      </dsp:nvSpPr>
      <dsp:spPr>
        <a:xfrm>
          <a:off x="3533252" y="0"/>
          <a:ext cx="2951592" cy="295204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B8BCD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AA3482-8162-4D8C-A596-DBE3E765FDA8}">
      <dsp:nvSpPr>
        <dsp:cNvPr id="0" name=""/>
        <dsp:cNvSpPr/>
      </dsp:nvSpPr>
      <dsp:spPr>
        <a:xfrm>
          <a:off x="4185651" y="1065776"/>
          <a:ext cx="1640143" cy="819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rgbClr val="FFFFFF"/>
              </a:solidFill>
              <a:latin typeface="Figtree Black" panose="020B0604020202020204" charset="0"/>
            </a:rPr>
            <a:t>Data Asymmetry</a:t>
          </a:r>
        </a:p>
      </dsp:txBody>
      <dsp:txXfrm>
        <a:off x="4185651" y="1065776"/>
        <a:ext cx="1640143" cy="819875"/>
      </dsp:txXfrm>
    </dsp:sp>
    <dsp:sp modelId="{CDED5D54-ABBD-4581-8D9E-8392C4646A7D}">
      <dsp:nvSpPr>
        <dsp:cNvPr id="0" name=""/>
        <dsp:cNvSpPr/>
      </dsp:nvSpPr>
      <dsp:spPr>
        <a:xfrm>
          <a:off x="2713457" y="1696167"/>
          <a:ext cx="2951592" cy="295204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03CEA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7688F9-442B-475E-9A2D-A0426BF91FA7}">
      <dsp:nvSpPr>
        <dsp:cNvPr id="0" name=""/>
        <dsp:cNvSpPr/>
      </dsp:nvSpPr>
      <dsp:spPr>
        <a:xfrm>
          <a:off x="3369182" y="2771755"/>
          <a:ext cx="1640143" cy="819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rgbClr val="FFFFFF"/>
              </a:solidFill>
              <a:latin typeface="Figtree Black" panose="020B0604020202020204" charset="0"/>
            </a:rPr>
            <a:t>Data Incongruity</a:t>
          </a:r>
        </a:p>
      </dsp:txBody>
      <dsp:txXfrm>
        <a:off x="3369182" y="2771755"/>
        <a:ext cx="1640143" cy="819875"/>
      </dsp:txXfrm>
    </dsp:sp>
    <dsp:sp modelId="{77F71A9A-B13C-4909-9B3E-C289E05207B8}">
      <dsp:nvSpPr>
        <dsp:cNvPr id="0" name=""/>
        <dsp:cNvSpPr/>
      </dsp:nvSpPr>
      <dsp:spPr>
        <a:xfrm>
          <a:off x="3743328" y="3595310"/>
          <a:ext cx="2535875" cy="2536891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FF8F4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FDE8C1-B9EA-4B06-ACA9-0563731E559D}">
      <dsp:nvSpPr>
        <dsp:cNvPr id="0" name=""/>
        <dsp:cNvSpPr/>
      </dsp:nvSpPr>
      <dsp:spPr>
        <a:xfrm>
          <a:off x="4189531" y="4480186"/>
          <a:ext cx="1640143" cy="819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rgbClr val="FFFFFF"/>
              </a:solidFill>
              <a:latin typeface="Figtree Black" panose="020B0604020202020204" charset="0"/>
            </a:rPr>
            <a:t>Data Dependence</a:t>
          </a:r>
        </a:p>
      </dsp:txBody>
      <dsp:txXfrm>
        <a:off x="4189531" y="4480186"/>
        <a:ext cx="1640143" cy="8198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BA220F-E3CA-423A-AD32-01585063152C}">
      <dsp:nvSpPr>
        <dsp:cNvPr id="0" name=""/>
        <dsp:cNvSpPr/>
      </dsp:nvSpPr>
      <dsp:spPr>
        <a:xfrm>
          <a:off x="1122" y="219702"/>
          <a:ext cx="4379074" cy="2627444"/>
        </a:xfrm>
        <a:prstGeom prst="rect">
          <a:avLst/>
        </a:prstGeom>
        <a:solidFill>
          <a:srgbClr val="FF8F4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kern="1200" dirty="0">
              <a:solidFill>
                <a:srgbClr val="FFFFFF"/>
              </a:solidFill>
              <a:latin typeface="Figtree Black" panose="020B0604020202020204" charset="0"/>
            </a:rPr>
            <a:t>Granular</a:t>
          </a:r>
        </a:p>
      </dsp:txBody>
      <dsp:txXfrm>
        <a:off x="1122" y="219702"/>
        <a:ext cx="4379074" cy="2627444"/>
      </dsp:txXfrm>
    </dsp:sp>
    <dsp:sp modelId="{3E3635A9-C17E-44AE-94F2-352871ED1428}">
      <dsp:nvSpPr>
        <dsp:cNvPr id="0" name=""/>
        <dsp:cNvSpPr/>
      </dsp:nvSpPr>
      <dsp:spPr>
        <a:xfrm>
          <a:off x="4818105" y="219702"/>
          <a:ext cx="4379074" cy="2627444"/>
        </a:xfrm>
        <a:prstGeom prst="rect">
          <a:avLst/>
        </a:prstGeom>
        <a:solidFill>
          <a:srgbClr val="03CEA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kern="1200" dirty="0">
              <a:solidFill>
                <a:srgbClr val="FFFFFF"/>
              </a:solidFill>
              <a:latin typeface="Figtree Black" panose="020B0604020202020204" charset="0"/>
            </a:rPr>
            <a:t>Longitudinal</a:t>
          </a:r>
        </a:p>
      </dsp:txBody>
      <dsp:txXfrm>
        <a:off x="4818105" y="219702"/>
        <a:ext cx="4379074" cy="2627444"/>
      </dsp:txXfrm>
    </dsp:sp>
    <dsp:sp modelId="{D3F47596-DD5D-4444-9F3D-D82AD121BF04}">
      <dsp:nvSpPr>
        <dsp:cNvPr id="0" name=""/>
        <dsp:cNvSpPr/>
      </dsp:nvSpPr>
      <dsp:spPr>
        <a:xfrm>
          <a:off x="1122" y="3285054"/>
          <a:ext cx="4379074" cy="2627444"/>
        </a:xfrm>
        <a:prstGeom prst="rect">
          <a:avLst/>
        </a:prstGeom>
        <a:solidFill>
          <a:srgbClr val="03CEA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kern="1200" dirty="0">
              <a:solidFill>
                <a:srgbClr val="FFFFFF"/>
              </a:solidFill>
              <a:latin typeface="Figtree Black" panose="020B0604020202020204" charset="0"/>
            </a:rPr>
            <a:t>Retrospective</a:t>
          </a:r>
        </a:p>
      </dsp:txBody>
      <dsp:txXfrm>
        <a:off x="1122" y="3285054"/>
        <a:ext cx="4379074" cy="2627444"/>
      </dsp:txXfrm>
    </dsp:sp>
    <dsp:sp modelId="{A63C852F-D468-4F39-B7BC-ABE60588351D}">
      <dsp:nvSpPr>
        <dsp:cNvPr id="0" name=""/>
        <dsp:cNvSpPr/>
      </dsp:nvSpPr>
      <dsp:spPr>
        <a:xfrm>
          <a:off x="4818105" y="3285054"/>
          <a:ext cx="4379074" cy="2627444"/>
        </a:xfrm>
        <a:prstGeom prst="rect">
          <a:avLst/>
        </a:prstGeom>
        <a:solidFill>
          <a:srgbClr val="B8BCD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kern="1200" dirty="0">
              <a:solidFill>
                <a:srgbClr val="FFFFFF"/>
              </a:solidFill>
              <a:latin typeface="Figtree Black" panose="020B0604020202020204" charset="0"/>
            </a:rPr>
            <a:t>Identifiable</a:t>
          </a:r>
        </a:p>
      </dsp:txBody>
      <dsp:txXfrm>
        <a:off x="4818105" y="3285054"/>
        <a:ext cx="4379074" cy="26274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2D8E3-2342-445D-ACAA-1C9B5004EC9B}">
      <dsp:nvSpPr>
        <dsp:cNvPr id="0" name=""/>
        <dsp:cNvSpPr/>
      </dsp:nvSpPr>
      <dsp:spPr>
        <a:xfrm>
          <a:off x="3533252" y="0"/>
          <a:ext cx="2951592" cy="295204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B8BCD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AA3482-8162-4D8C-A596-DBE3E765FDA8}">
      <dsp:nvSpPr>
        <dsp:cNvPr id="0" name=""/>
        <dsp:cNvSpPr/>
      </dsp:nvSpPr>
      <dsp:spPr>
        <a:xfrm>
          <a:off x="4185651" y="1065776"/>
          <a:ext cx="1640143" cy="819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rgbClr val="FFFFFF"/>
              </a:solidFill>
              <a:latin typeface="Figtree Black" panose="020B0604020202020204" charset="0"/>
            </a:rPr>
            <a:t>Data Acquisition</a:t>
          </a:r>
        </a:p>
      </dsp:txBody>
      <dsp:txXfrm>
        <a:off x="4185651" y="1065776"/>
        <a:ext cx="1640143" cy="819875"/>
      </dsp:txXfrm>
    </dsp:sp>
    <dsp:sp modelId="{CDED5D54-ABBD-4581-8D9E-8392C4646A7D}">
      <dsp:nvSpPr>
        <dsp:cNvPr id="0" name=""/>
        <dsp:cNvSpPr/>
      </dsp:nvSpPr>
      <dsp:spPr>
        <a:xfrm>
          <a:off x="2713457" y="1696167"/>
          <a:ext cx="2951592" cy="295204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03CEA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7688F9-442B-475E-9A2D-A0426BF91FA7}">
      <dsp:nvSpPr>
        <dsp:cNvPr id="0" name=""/>
        <dsp:cNvSpPr/>
      </dsp:nvSpPr>
      <dsp:spPr>
        <a:xfrm>
          <a:off x="3369182" y="2771755"/>
          <a:ext cx="1640143" cy="819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rgbClr val="FFFFFF"/>
              </a:solidFill>
              <a:latin typeface="Figtree Black" panose="020B0604020202020204" charset="0"/>
            </a:rPr>
            <a:t>Data Security</a:t>
          </a:r>
        </a:p>
      </dsp:txBody>
      <dsp:txXfrm>
        <a:off x="3369182" y="2771755"/>
        <a:ext cx="1640143" cy="819875"/>
      </dsp:txXfrm>
    </dsp:sp>
    <dsp:sp modelId="{77F71A9A-B13C-4909-9B3E-C289E05207B8}">
      <dsp:nvSpPr>
        <dsp:cNvPr id="0" name=""/>
        <dsp:cNvSpPr/>
      </dsp:nvSpPr>
      <dsp:spPr>
        <a:xfrm>
          <a:off x="3743328" y="3595310"/>
          <a:ext cx="2535875" cy="2536891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FF8F4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FDE8C1-B9EA-4B06-ACA9-0563731E559D}">
      <dsp:nvSpPr>
        <dsp:cNvPr id="0" name=""/>
        <dsp:cNvSpPr/>
      </dsp:nvSpPr>
      <dsp:spPr>
        <a:xfrm>
          <a:off x="4189531" y="4480186"/>
          <a:ext cx="1640143" cy="819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solidFill>
                <a:srgbClr val="FFFFFF"/>
              </a:solidFill>
              <a:latin typeface="Figtree Black" panose="020B0604020202020204" charset="0"/>
            </a:rPr>
            <a:t>Data Access</a:t>
          </a:r>
        </a:p>
      </dsp:txBody>
      <dsp:txXfrm>
        <a:off x="4189531" y="4480186"/>
        <a:ext cx="1640143" cy="819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9" name="Google Shape;16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Databank of over 5,500 individuals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1F08C-9393-4740-A78C-7B01D764E6D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021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76567-2FCD-FC33-DEC2-A730FB9C8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57BF66-FF52-FD4C-3745-34395C53D0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51F010-EE33-8B9F-08E6-81E36A32A9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29371-6988-E483-6D54-191864C16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1F08C-9393-4740-A78C-7B01D764E6D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101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6815cfbd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16815cfbdd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g316815cfbdd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82F24-D692-0C24-F213-2EC06EE04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52D8E-DBBF-7172-8EF5-69018A654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39FE9-F729-39A3-44D3-EC11BDA96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BF53A-6F80-4ADB-8061-E606E7E7113D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FEF47-E467-E46B-9D1B-53A98BBA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7F59D-20F2-0D66-BF94-1538B7672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F9C4F-291A-44DD-801E-E70AB13A7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049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8543-B370-1CB9-2B27-7A58BDDD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11417-7DBE-8203-7097-5CD257999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001B9-F627-4FE7-436A-11147CA9F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BF53A-6F80-4ADB-8061-E606E7E7113D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A284B-893F-F950-46B4-14000DE80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39230-8D1F-FBF2-AA76-84E24F83A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F9C4F-291A-44DD-801E-E70AB13A7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782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6AB9-32F8-9D67-AFE0-53501411D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0FA0C-7609-88A0-4EAE-7B36D92A4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13C26-4CBA-FB95-38DD-EEEAE0CD8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BF53A-6F80-4ADB-8061-E606E7E7113D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F269A-88BC-4567-0255-6FB930AED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26B7A-2F20-AF86-7060-B8D7057E0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F9C4F-291A-44DD-801E-E70AB13A7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5047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104C5-D333-F552-F514-3BDACF98D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3C7F9-DBC4-1F4E-2510-CFFF2C0882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1A0C8-FFAC-C056-3791-7E4CE0460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666D2D-41E3-B6FD-CAAF-63C70A6A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BF53A-6F80-4ADB-8061-E606E7E7113D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96E7B-6036-D0A5-4403-0BD0C6E35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C049F-E215-B843-1FAB-26A53120F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F9C4F-291A-44DD-801E-E70AB13A7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530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E3D5-E3C5-5D19-2BF6-916BE5CB7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90117-42E9-1FAA-344D-61E78B9CE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56152-9191-C2A0-E326-32111B8D1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D37A5-FA16-7866-8AB6-ACADEC1C1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7354C6-37F9-21B9-F788-A4CB1941D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1A26CF-BD71-F4EB-DAEC-9D73B9D71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BF53A-6F80-4ADB-8061-E606E7E7113D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EB3418-6732-9705-3432-3011032C7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61BCC8-1CD2-9321-BF79-F043510D0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F9C4F-291A-44DD-801E-E70AB13A7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7628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6FA25-2C36-37BB-3CC1-7A9A3ECC9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151FF1-5FEB-9976-0D0C-5E20FA19D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BF53A-6F80-4ADB-8061-E606E7E7113D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9D127C-41AD-1CE7-BA3F-EB2B83C35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BD2BA8-55EB-1E6B-6875-EA9D39F14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F9C4F-291A-44DD-801E-E70AB13A7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2569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AAB36C-494F-4052-99C5-ADD5B5A20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BF53A-6F80-4ADB-8061-E606E7E7113D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7F9414-C019-C7A7-86A0-8020FACA9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3F46C-ABCF-4359-0CC1-3099C56AF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F9C4F-291A-44DD-801E-E70AB13A7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6433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D55CC-6290-0EDB-49C3-E8123649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8ADBA-74FA-45C9-972A-A15BFE2E7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7D87B4-8AF3-6D25-16F1-9F4DD6C7F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621A1-BBE5-2EF8-0FFA-DABC365B4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BF53A-6F80-4ADB-8061-E606E7E7113D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0ACE1-FECA-B6E9-D7C2-80002E783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0213B-F570-4D8C-41DC-34FC83F48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F9C4F-291A-44DD-801E-E70AB13A7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01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1DA6-49B4-4B09-E4ED-6D11D9D36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372A30-351C-AFAE-A328-EBCF06D58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2B3CF1-9153-DF4D-7C27-471F0BC21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C990F-64FD-1828-F165-90E06154E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BF53A-6F80-4ADB-8061-E606E7E7113D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E66EB-0A9F-CD1C-A39E-FA8529705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DE276-1570-1ADF-CDC5-3AA51C811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F9C4F-291A-44DD-801E-E70AB13A7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069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D179-3695-5FA4-4381-8D6DC0E1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740FDC-8E54-4C04-FE9C-5163435B98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B83B2-4B10-CD1E-ACF5-7D46AEA44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BF53A-6F80-4ADB-8061-E606E7E7113D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527DB-E777-A1DF-6AB4-6BB33D3DD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A6ABA-E927-B59E-6902-2914258B8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F9C4F-291A-44DD-801E-E70AB13A7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8571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EEB93D-DA37-022F-FA87-33D272EE14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1747F0-9113-5DF3-3837-1CB702B98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7F952-46A4-67C8-0DBF-CCD596963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BF53A-6F80-4ADB-8061-E606E7E7113D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04A04-0E0E-0264-DDD2-5A6DDD723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77ACA-70BA-4B12-2F61-A97FA609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F9C4F-291A-44DD-801E-E70AB13A7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962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8DD035-4C9E-AC80-32C7-D3925D1C5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1E448-7BF8-AB3A-1328-FE49DFA43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9B516-7006-E9EA-1156-B980D4183F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CBF53A-6F80-4ADB-8061-E606E7E7113D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F7257-2E5D-6CAD-6F6D-4BAA36753B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8D004-7E8D-5CED-0E1D-4A15CC30E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5F9C4F-291A-44DD-801E-E70AB13A79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675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26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"/>
          <p:cNvGrpSpPr/>
          <p:nvPr/>
        </p:nvGrpSpPr>
        <p:grpSpPr>
          <a:xfrm>
            <a:off x="1713743" y="2453092"/>
            <a:ext cx="9721821" cy="1951816"/>
            <a:chOff x="3315678" y="2824988"/>
            <a:chExt cx="6224682" cy="1249708"/>
          </a:xfrm>
        </p:grpSpPr>
        <p:grpSp>
          <p:nvGrpSpPr>
            <p:cNvPr id="92" name="Google Shape;92;p1"/>
            <p:cNvGrpSpPr/>
            <p:nvPr/>
          </p:nvGrpSpPr>
          <p:grpSpPr>
            <a:xfrm>
              <a:off x="3315678" y="2824988"/>
              <a:ext cx="2780322" cy="1249708"/>
              <a:chOff x="3625523" y="2484195"/>
              <a:chExt cx="5465082" cy="2456461"/>
            </a:xfrm>
          </p:grpSpPr>
          <p:sp>
            <p:nvSpPr>
              <p:cNvPr id="93" name="Google Shape;93;p1"/>
              <p:cNvSpPr txBox="1"/>
              <p:nvPr/>
            </p:nvSpPr>
            <p:spPr>
              <a:xfrm>
                <a:off x="5850916" y="2484195"/>
                <a:ext cx="3239689" cy="24564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7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4000"/>
                  <a:buFont typeface="Figtree ExtraBold"/>
                  <a:buNone/>
                </a:pPr>
                <a:r>
                  <a:rPr lang="en-GB" sz="4000" b="1" i="0" u="none" strike="noStrike" cap="none" dirty="0">
                    <a:solidFill>
                      <a:srgbClr val="FFFFFF"/>
                    </a:solidFill>
                    <a:latin typeface="Figtree ExtraBold"/>
                    <a:ea typeface="Figtree ExtraBold"/>
                    <a:cs typeface="Figtree ExtraBold"/>
                    <a:sym typeface="Figtree ExtraBold"/>
                  </a:rPr>
                  <a:t>Smart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7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4000"/>
                  <a:buFont typeface="Figtree ExtraBold"/>
                  <a:buNone/>
                </a:pPr>
                <a:r>
                  <a:rPr lang="en-GB" sz="4000" b="1" i="0" u="none" strike="noStrike" cap="none" dirty="0">
                    <a:solidFill>
                      <a:srgbClr val="FFFFFF"/>
                    </a:solidFill>
                    <a:latin typeface="Figtree ExtraBold"/>
                    <a:ea typeface="Figtree ExtraBold"/>
                    <a:cs typeface="Figtree ExtraBold"/>
                    <a:sym typeface="Figtree ExtraBold"/>
                  </a:rPr>
                  <a:t>Data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7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4000"/>
                  <a:buFont typeface="Figtree ExtraBold"/>
                  <a:buNone/>
                </a:pPr>
                <a:r>
                  <a:rPr lang="en-GB" sz="4000" b="1" i="0" u="none" strike="noStrike" cap="none" dirty="0">
                    <a:solidFill>
                      <a:srgbClr val="FFFFFF"/>
                    </a:solidFill>
                    <a:latin typeface="Figtree ExtraBold"/>
                    <a:ea typeface="Figtree ExtraBold"/>
                    <a:cs typeface="Figtree ExtraBold"/>
                    <a:sym typeface="Figtree ExtraBold"/>
                  </a:rPr>
                  <a:t>Donation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7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4000"/>
                  <a:buFont typeface="Figtree Light"/>
                  <a:buNone/>
                </a:pPr>
                <a:r>
                  <a:rPr lang="en-GB" sz="4000" b="0" i="0" u="none" strike="noStrike" cap="none" dirty="0">
                    <a:solidFill>
                      <a:srgbClr val="FFFFFF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Service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"/>
              <p:cNvSpPr/>
              <p:nvPr/>
            </p:nvSpPr>
            <p:spPr>
              <a:xfrm rot="-7200000">
                <a:off x="3584253" y="3057375"/>
                <a:ext cx="1232170" cy="616085"/>
              </a:xfrm>
              <a:custGeom>
                <a:avLst/>
                <a:gdLst/>
                <a:ahLst/>
                <a:cxnLst/>
                <a:rect l="l" t="t" r="r" b="b"/>
                <a:pathLst>
                  <a:path w="1232170" h="616085" extrusionOk="0">
                    <a:moveTo>
                      <a:pt x="616085" y="0"/>
                    </a:moveTo>
                    <a:cubicBezTo>
                      <a:pt x="956339" y="0"/>
                      <a:pt x="1232170" y="275831"/>
                      <a:pt x="1232170" y="616085"/>
                    </a:cubicBezTo>
                    <a:lnTo>
                      <a:pt x="0" y="616085"/>
                    </a:lnTo>
                    <a:cubicBezTo>
                      <a:pt x="0" y="275831"/>
                      <a:pt x="275831" y="0"/>
                      <a:pt x="616085" y="0"/>
                    </a:cubicBezTo>
                    <a:close/>
                  </a:path>
                </a:pathLst>
              </a:custGeom>
              <a:solidFill>
                <a:srgbClr val="B8BC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1"/>
              <p:cNvSpPr/>
              <p:nvPr/>
            </p:nvSpPr>
            <p:spPr>
              <a:xfrm rot="-9900000">
                <a:off x="4300858" y="2663957"/>
                <a:ext cx="1232170" cy="616085"/>
              </a:xfrm>
              <a:custGeom>
                <a:avLst/>
                <a:gdLst/>
                <a:ahLst/>
                <a:cxnLst/>
                <a:rect l="l" t="t" r="r" b="b"/>
                <a:pathLst>
                  <a:path w="1232170" h="616085" extrusionOk="0">
                    <a:moveTo>
                      <a:pt x="616085" y="0"/>
                    </a:moveTo>
                    <a:cubicBezTo>
                      <a:pt x="956339" y="0"/>
                      <a:pt x="1232170" y="275831"/>
                      <a:pt x="1232170" y="616085"/>
                    </a:cubicBezTo>
                    <a:lnTo>
                      <a:pt x="0" y="616085"/>
                    </a:lnTo>
                    <a:cubicBezTo>
                      <a:pt x="0" y="275831"/>
                      <a:pt x="275831" y="0"/>
                      <a:pt x="616085" y="0"/>
                    </a:cubicBezTo>
                    <a:close/>
                  </a:path>
                </a:pathLst>
              </a:custGeom>
              <a:solidFill>
                <a:srgbClr val="03CE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1"/>
              <p:cNvSpPr/>
              <p:nvPr/>
            </p:nvSpPr>
            <p:spPr>
              <a:xfrm rot="3600000">
                <a:off x="4746855" y="3514830"/>
                <a:ext cx="1232170" cy="616085"/>
              </a:xfrm>
              <a:custGeom>
                <a:avLst/>
                <a:gdLst/>
                <a:ahLst/>
                <a:cxnLst/>
                <a:rect l="l" t="t" r="r" b="b"/>
                <a:pathLst>
                  <a:path w="1232170" h="616085" extrusionOk="0">
                    <a:moveTo>
                      <a:pt x="616085" y="0"/>
                    </a:moveTo>
                    <a:cubicBezTo>
                      <a:pt x="956339" y="0"/>
                      <a:pt x="1232170" y="275831"/>
                      <a:pt x="1232170" y="616085"/>
                    </a:cubicBezTo>
                    <a:lnTo>
                      <a:pt x="0" y="616085"/>
                    </a:lnTo>
                    <a:cubicBezTo>
                      <a:pt x="0" y="275831"/>
                      <a:pt x="275831" y="0"/>
                      <a:pt x="616085" y="0"/>
                    </a:cubicBezTo>
                    <a:close/>
                  </a:path>
                </a:pathLst>
              </a:custGeom>
              <a:solidFill>
                <a:srgbClr val="8C91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"/>
              <p:cNvSpPr/>
              <p:nvPr/>
            </p:nvSpPr>
            <p:spPr>
              <a:xfrm rot="-900000">
                <a:off x="3892554" y="3907526"/>
                <a:ext cx="1232170" cy="616085"/>
              </a:xfrm>
              <a:custGeom>
                <a:avLst/>
                <a:gdLst/>
                <a:ahLst/>
                <a:cxnLst/>
                <a:rect l="l" t="t" r="r" b="b"/>
                <a:pathLst>
                  <a:path w="1232170" h="616085" extrusionOk="0">
                    <a:moveTo>
                      <a:pt x="616085" y="0"/>
                    </a:moveTo>
                    <a:cubicBezTo>
                      <a:pt x="956339" y="0"/>
                      <a:pt x="1232170" y="275831"/>
                      <a:pt x="1232170" y="616085"/>
                    </a:cubicBezTo>
                    <a:lnTo>
                      <a:pt x="0" y="616085"/>
                    </a:lnTo>
                    <a:cubicBezTo>
                      <a:pt x="0" y="275831"/>
                      <a:pt x="275831" y="0"/>
                      <a:pt x="616085" y="0"/>
                    </a:cubicBezTo>
                    <a:close/>
                  </a:path>
                </a:pathLst>
              </a:custGeom>
              <a:solidFill>
                <a:srgbClr val="FF8F4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98" name="Google Shape;98;p1"/>
            <p:cNvCxnSpPr/>
            <p:nvPr/>
          </p:nvCxnSpPr>
          <p:spPr>
            <a:xfrm>
              <a:off x="6302801" y="2891636"/>
              <a:ext cx="0" cy="1014800"/>
            </a:xfrm>
            <a:prstGeom prst="straightConnector1">
              <a:avLst/>
            </a:prstGeom>
            <a:noFill/>
            <a:ln w="19050" cap="flat" cmpd="sng">
              <a:solidFill>
                <a:srgbClr val="4892D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9" name="Google Shape;99;p1"/>
            <p:cNvSpPr txBox="1"/>
            <p:nvPr/>
          </p:nvSpPr>
          <p:spPr>
            <a:xfrm>
              <a:off x="6636689" y="3101986"/>
              <a:ext cx="2903671" cy="6585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Figtree ExtraBold"/>
                <a:buNone/>
              </a:pPr>
              <a:r>
                <a:rPr lang="en-GB" sz="4000" b="1" i="0" u="none" strike="noStrike" cap="none" dirty="0">
                  <a:solidFill>
                    <a:srgbClr val="FFFFFF"/>
                  </a:solidFill>
                  <a:latin typeface="Figtree ExtraBold"/>
                  <a:ea typeface="Figtree ExtraBold"/>
                  <a:cs typeface="Figtree ExtraBold"/>
                  <a:sym typeface="Figtree ExtraBold"/>
                </a:rPr>
                <a:t>Smart Data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Figtree Light"/>
                <a:buNone/>
              </a:pPr>
              <a:r>
                <a:rPr lang="en-GB" sz="4000" b="0" i="0" u="none" strike="noStrike" cap="none" dirty="0">
                  <a:solidFill>
                    <a:srgbClr val="FFFFFF"/>
                  </a:solidFill>
                  <a:latin typeface="Figtree Light"/>
                  <a:ea typeface="Figtree Light"/>
                  <a:cs typeface="Figtree Light"/>
                  <a:sym typeface="Figtree Light"/>
                </a:rPr>
                <a:t>Donation Service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0" name="Google Shape;100;p1" descr="A white text on a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0638" y="5692937"/>
            <a:ext cx="1407886" cy="563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" descr="Press Releases | Swarmchestra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3065" y="5690837"/>
            <a:ext cx="1917700" cy="565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2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1E21951-40E9-9F95-CD55-20AEA34755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3425613"/>
              </p:ext>
            </p:extLst>
          </p:nvPr>
        </p:nvGraphicFramePr>
        <p:xfrm>
          <a:off x="1496848" y="362899"/>
          <a:ext cx="9198303" cy="6132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704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B2D8E3-2342-445D-ACAA-1C9B5004EC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AA3482-8162-4D8C-A596-DBE3E765FD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ED5D54-ABBD-4581-8D9E-8392C4646A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7688F9-442B-475E-9A2D-A0426BF91F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7F71A9A-B13C-4909-9B3E-C289E05207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5FDE8C1-B9EA-4B06-ACA9-0563731E55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26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sp>
        <p:nvSpPr>
          <p:cNvPr id="173" name="Google Shape;173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74" name="Google Shape;17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1197" y="681037"/>
            <a:ext cx="8489606" cy="793220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AFC3A2-853B-47EF-7FCC-E17E78372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523" y="1170275"/>
            <a:ext cx="7522369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06;p107">
            <a:extLst>
              <a:ext uri="{FF2B5EF4-FFF2-40B4-BE49-F238E27FC236}">
                <a16:creationId xmlns:a16="http://schemas.microsoft.com/office/drawing/2014/main" id="{357FD37C-5CB6-4739-0A9B-EE662A50DA3C}"/>
              </a:ext>
            </a:extLst>
          </p:cNvPr>
          <p:cNvSpPr txBox="1">
            <a:spLocks/>
          </p:cNvSpPr>
          <p:nvPr/>
        </p:nvSpPr>
        <p:spPr>
          <a:xfrm>
            <a:off x="2803149" y="1421154"/>
            <a:ext cx="7004800" cy="63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Coolvetica Rg" panose="020B060303060202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8F868F-6403-FC7A-DA5A-BC5FBE554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76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41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26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873AB3-AF24-CA45-8B9F-351995190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0A4096-AF24-CBE3-2884-AAEF11D0DB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5947120"/>
              </p:ext>
            </p:extLst>
          </p:nvPr>
        </p:nvGraphicFramePr>
        <p:xfrm>
          <a:off x="1496848" y="362899"/>
          <a:ext cx="9198303" cy="6132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712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6BA220F-E3CA-423A-AD32-0158506315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E3635A9-C17E-44AE-94F2-352871ED14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3F47596-DD5D-4444-9F3D-D82AD121BF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63C852F-D468-4F39-B7BC-ABE605883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10F903-FE52-D492-9262-CB9181ACC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a group of water droplets">
            <a:extLst>
              <a:ext uri="{FF2B5EF4-FFF2-40B4-BE49-F238E27FC236}">
                <a16:creationId xmlns:a16="http://schemas.microsoft.com/office/drawing/2014/main" id="{083BA5E0-6489-E5BA-0CF9-B41841EE2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631" b="47384"/>
          <a:stretch/>
        </p:blipFill>
        <p:spPr bwMode="auto">
          <a:xfrm>
            <a:off x="19" y="1282"/>
            <a:ext cx="13347599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06;p107">
            <a:extLst>
              <a:ext uri="{FF2B5EF4-FFF2-40B4-BE49-F238E27FC236}">
                <a16:creationId xmlns:a16="http://schemas.microsoft.com/office/drawing/2014/main" id="{A2430AB6-0BBA-9D28-B4B6-FF43AF6211C7}"/>
              </a:ext>
            </a:extLst>
          </p:cNvPr>
          <p:cNvSpPr txBox="1">
            <a:spLocks/>
          </p:cNvSpPr>
          <p:nvPr/>
        </p:nvSpPr>
        <p:spPr>
          <a:xfrm>
            <a:off x="2803149" y="1421154"/>
            <a:ext cx="7004800" cy="63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Coolvetica Rg" panose="020B06030306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862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26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6F2EDF-D1F2-87AB-4D08-DF23AE963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339A51E-EC20-2ED3-AA5E-D0419797A5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9023749"/>
              </p:ext>
            </p:extLst>
          </p:nvPr>
        </p:nvGraphicFramePr>
        <p:xfrm>
          <a:off x="1496848" y="362899"/>
          <a:ext cx="9198303" cy="6132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764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B2D8E3-2342-445D-ACAA-1C9B5004EC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AA3482-8162-4D8C-A596-DBE3E765FD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ED5D54-ABBD-4581-8D9E-8392C4646A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7688F9-442B-475E-9A2D-A0426BF91F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7F71A9A-B13C-4909-9B3E-C289E05207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5FDE8C1-B9EA-4B06-ACA9-0563731E55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316815cfbdd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11650132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1"/>
          <p:cNvGrpSpPr/>
          <p:nvPr/>
        </p:nvGrpSpPr>
        <p:grpSpPr>
          <a:xfrm>
            <a:off x="8403903" y="526288"/>
            <a:ext cx="3119009" cy="603691"/>
            <a:chOff x="3315678" y="2824988"/>
            <a:chExt cx="6224682" cy="1204801"/>
          </a:xfrm>
        </p:grpSpPr>
        <p:grpSp>
          <p:nvGrpSpPr>
            <p:cNvPr id="231" name="Google Shape;231;p11"/>
            <p:cNvGrpSpPr/>
            <p:nvPr/>
          </p:nvGrpSpPr>
          <p:grpSpPr>
            <a:xfrm>
              <a:off x="3315678" y="2824988"/>
              <a:ext cx="2780322" cy="1204801"/>
              <a:chOff x="3625523" y="2484195"/>
              <a:chExt cx="5465082" cy="2368192"/>
            </a:xfrm>
          </p:grpSpPr>
          <p:sp>
            <p:nvSpPr>
              <p:cNvPr id="232" name="Google Shape;232;p11"/>
              <p:cNvSpPr txBox="1"/>
              <p:nvPr/>
            </p:nvSpPr>
            <p:spPr>
              <a:xfrm>
                <a:off x="5850917" y="2484195"/>
                <a:ext cx="3239688" cy="2368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7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Figtree ExtraBold"/>
                  <a:buNone/>
                </a:pPr>
                <a:r>
                  <a:rPr lang="en-GB" sz="1100" b="1" i="0" u="none" strike="noStrike" cap="none">
                    <a:solidFill>
                      <a:schemeClr val="dk1"/>
                    </a:solidFill>
                    <a:latin typeface="Figtree ExtraBold"/>
                    <a:ea typeface="Figtree ExtraBold"/>
                    <a:cs typeface="Figtree ExtraBold"/>
                    <a:sym typeface="Figtree ExtraBold"/>
                  </a:rPr>
                  <a:t>Smart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7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Figtree ExtraBold"/>
                  <a:buNone/>
                </a:pPr>
                <a:r>
                  <a:rPr lang="en-GB" sz="1100" b="1" i="0" u="none" strike="noStrike" cap="none">
                    <a:solidFill>
                      <a:schemeClr val="dk1"/>
                    </a:solidFill>
                    <a:latin typeface="Figtree ExtraBold"/>
                    <a:ea typeface="Figtree ExtraBold"/>
                    <a:cs typeface="Figtree ExtraBold"/>
                    <a:sym typeface="Figtree ExtraBold"/>
                  </a:rPr>
                  <a:t>Data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7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Figtree ExtraBold"/>
                  <a:buNone/>
                </a:pPr>
                <a:r>
                  <a:rPr lang="en-GB" sz="1100" b="1" i="0" u="none" strike="noStrike" cap="none">
                    <a:solidFill>
                      <a:schemeClr val="dk1"/>
                    </a:solidFill>
                    <a:latin typeface="Figtree ExtraBold"/>
                    <a:ea typeface="Figtree ExtraBold"/>
                    <a:cs typeface="Figtree ExtraBold"/>
                    <a:sym typeface="Figtree ExtraBold"/>
                  </a:rPr>
                  <a:t>Donation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7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Figtree Light"/>
                  <a:buNone/>
                </a:pPr>
                <a:r>
                  <a:rPr lang="en-GB" sz="1100" b="0" i="0" u="none" strike="noStrike" cap="none">
                    <a:solidFill>
                      <a:schemeClr val="dk1"/>
                    </a:solidFill>
                    <a:latin typeface="Figtree Light"/>
                    <a:ea typeface="Figtree Light"/>
                    <a:cs typeface="Figtree Light"/>
                    <a:sym typeface="Figtree Light"/>
                  </a:rPr>
                  <a:t>Service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rot="-7200000">
                <a:off x="3584253" y="3057375"/>
                <a:ext cx="1232170" cy="616085"/>
              </a:xfrm>
              <a:custGeom>
                <a:avLst/>
                <a:gdLst/>
                <a:ahLst/>
                <a:cxnLst/>
                <a:rect l="l" t="t" r="r" b="b"/>
                <a:pathLst>
                  <a:path w="1232170" h="616085" extrusionOk="0">
                    <a:moveTo>
                      <a:pt x="616085" y="0"/>
                    </a:moveTo>
                    <a:cubicBezTo>
                      <a:pt x="956339" y="0"/>
                      <a:pt x="1232170" y="275831"/>
                      <a:pt x="1232170" y="616085"/>
                    </a:cubicBezTo>
                    <a:lnTo>
                      <a:pt x="0" y="616085"/>
                    </a:lnTo>
                    <a:cubicBezTo>
                      <a:pt x="0" y="275831"/>
                      <a:pt x="275831" y="0"/>
                      <a:pt x="616085" y="0"/>
                    </a:cubicBezTo>
                    <a:close/>
                  </a:path>
                </a:pathLst>
              </a:custGeom>
              <a:solidFill>
                <a:srgbClr val="B8BC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00"/>
                  <a:buFont typeface="Arial"/>
                  <a:buNone/>
                </a:pPr>
                <a:endParaRPr sz="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11"/>
              <p:cNvSpPr/>
              <p:nvPr/>
            </p:nvSpPr>
            <p:spPr>
              <a:xfrm rot="-9900000">
                <a:off x="4300858" y="2663957"/>
                <a:ext cx="1232170" cy="616085"/>
              </a:xfrm>
              <a:custGeom>
                <a:avLst/>
                <a:gdLst/>
                <a:ahLst/>
                <a:cxnLst/>
                <a:rect l="l" t="t" r="r" b="b"/>
                <a:pathLst>
                  <a:path w="1232170" h="616085" extrusionOk="0">
                    <a:moveTo>
                      <a:pt x="616085" y="0"/>
                    </a:moveTo>
                    <a:cubicBezTo>
                      <a:pt x="956339" y="0"/>
                      <a:pt x="1232170" y="275831"/>
                      <a:pt x="1232170" y="616085"/>
                    </a:cubicBezTo>
                    <a:lnTo>
                      <a:pt x="0" y="616085"/>
                    </a:lnTo>
                    <a:cubicBezTo>
                      <a:pt x="0" y="275831"/>
                      <a:pt x="275831" y="0"/>
                      <a:pt x="616085" y="0"/>
                    </a:cubicBezTo>
                    <a:close/>
                  </a:path>
                </a:pathLst>
              </a:custGeom>
              <a:solidFill>
                <a:srgbClr val="03CEA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00"/>
                  <a:buFont typeface="Arial"/>
                  <a:buNone/>
                </a:pPr>
                <a:endParaRPr sz="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11"/>
              <p:cNvSpPr/>
              <p:nvPr/>
            </p:nvSpPr>
            <p:spPr>
              <a:xfrm rot="3600000">
                <a:off x="4746855" y="3514830"/>
                <a:ext cx="1232170" cy="616085"/>
              </a:xfrm>
              <a:custGeom>
                <a:avLst/>
                <a:gdLst/>
                <a:ahLst/>
                <a:cxnLst/>
                <a:rect l="l" t="t" r="r" b="b"/>
                <a:pathLst>
                  <a:path w="1232170" h="616085" extrusionOk="0">
                    <a:moveTo>
                      <a:pt x="616085" y="0"/>
                    </a:moveTo>
                    <a:cubicBezTo>
                      <a:pt x="956339" y="0"/>
                      <a:pt x="1232170" y="275831"/>
                      <a:pt x="1232170" y="616085"/>
                    </a:cubicBezTo>
                    <a:lnTo>
                      <a:pt x="0" y="616085"/>
                    </a:lnTo>
                    <a:cubicBezTo>
                      <a:pt x="0" y="275831"/>
                      <a:pt x="275831" y="0"/>
                      <a:pt x="616085" y="0"/>
                    </a:cubicBezTo>
                    <a:close/>
                  </a:path>
                </a:pathLst>
              </a:custGeom>
              <a:solidFill>
                <a:srgbClr val="8C91A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00"/>
                  <a:buFont typeface="Arial"/>
                  <a:buNone/>
                </a:pPr>
                <a:endParaRPr sz="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rot="-900000">
                <a:off x="3892554" y="3907526"/>
                <a:ext cx="1232170" cy="616085"/>
              </a:xfrm>
              <a:custGeom>
                <a:avLst/>
                <a:gdLst/>
                <a:ahLst/>
                <a:cxnLst/>
                <a:rect l="l" t="t" r="r" b="b"/>
                <a:pathLst>
                  <a:path w="1232170" h="616085" extrusionOk="0">
                    <a:moveTo>
                      <a:pt x="616085" y="0"/>
                    </a:moveTo>
                    <a:cubicBezTo>
                      <a:pt x="956339" y="0"/>
                      <a:pt x="1232170" y="275831"/>
                      <a:pt x="1232170" y="616085"/>
                    </a:cubicBezTo>
                    <a:lnTo>
                      <a:pt x="0" y="616085"/>
                    </a:lnTo>
                    <a:cubicBezTo>
                      <a:pt x="0" y="275831"/>
                      <a:pt x="275831" y="0"/>
                      <a:pt x="616085" y="0"/>
                    </a:cubicBezTo>
                    <a:close/>
                  </a:path>
                </a:pathLst>
              </a:custGeom>
              <a:solidFill>
                <a:srgbClr val="FF8F4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00"/>
                  <a:buFont typeface="Arial"/>
                  <a:buNone/>
                </a:pPr>
                <a:endParaRPr sz="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37" name="Google Shape;237;p11"/>
            <p:cNvCxnSpPr/>
            <p:nvPr/>
          </p:nvCxnSpPr>
          <p:spPr>
            <a:xfrm>
              <a:off x="6302801" y="2891636"/>
              <a:ext cx="0" cy="1014800"/>
            </a:xfrm>
            <a:prstGeom prst="straightConnector1">
              <a:avLst/>
            </a:prstGeom>
            <a:noFill/>
            <a:ln w="1905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38" name="Google Shape;238;p11"/>
            <p:cNvSpPr txBox="1"/>
            <p:nvPr/>
          </p:nvSpPr>
          <p:spPr>
            <a:xfrm>
              <a:off x="6636688" y="3101987"/>
              <a:ext cx="2903672" cy="698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Figtree ExtraBold"/>
                <a:buNone/>
              </a:pPr>
              <a:r>
                <a:rPr lang="en-GB" sz="1100" b="1" i="0" u="none" strike="noStrike" cap="none">
                  <a:solidFill>
                    <a:schemeClr val="dk1"/>
                  </a:solidFill>
                  <a:latin typeface="Figtree ExtraBold"/>
                  <a:ea typeface="Figtree ExtraBold"/>
                  <a:cs typeface="Figtree ExtraBold"/>
                  <a:sym typeface="Figtree ExtraBold"/>
                </a:rPr>
                <a:t>Smart Data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Figtree Light"/>
                <a:buNone/>
              </a:pPr>
              <a:r>
                <a:rPr lang="en-GB" sz="1100" b="0" i="0" u="none" strike="noStrike" cap="none">
                  <a:solidFill>
                    <a:schemeClr val="dk1"/>
                  </a:solidFill>
                  <a:latin typeface="Figtree Light"/>
                  <a:ea typeface="Figtree Light"/>
                  <a:cs typeface="Figtree Light"/>
                  <a:sym typeface="Figtree Light"/>
                </a:rPr>
                <a:t>Donation Service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Google Shape;239;p11"/>
          <p:cNvSpPr txBox="1"/>
          <p:nvPr/>
        </p:nvSpPr>
        <p:spPr>
          <a:xfrm>
            <a:off x="544460" y="5699118"/>
            <a:ext cx="161270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26F"/>
              </a:buClr>
              <a:buSzPts val="1400"/>
              <a:buFont typeface="Figtree"/>
              <a:buNone/>
            </a:pPr>
            <a:r>
              <a:rPr lang="en-GB" sz="1400" b="0" i="0" u="none" strike="noStrike" cap="none">
                <a:solidFill>
                  <a:srgbClr val="24226F"/>
                </a:solidFill>
                <a:latin typeface="Figtree"/>
                <a:ea typeface="Figtree"/>
                <a:cs typeface="Figtree"/>
                <a:sym typeface="Figtree"/>
              </a:rPr>
              <a:t>Corporations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1"/>
          <p:cNvSpPr txBox="1"/>
          <p:nvPr/>
        </p:nvSpPr>
        <p:spPr>
          <a:xfrm>
            <a:off x="4046633" y="5676350"/>
            <a:ext cx="112133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26F"/>
              </a:buClr>
              <a:buSzPts val="1400"/>
              <a:buFont typeface="Figtree"/>
              <a:buNone/>
            </a:pPr>
            <a:r>
              <a:rPr lang="en-GB" sz="1400" b="0" i="0" u="none" strike="noStrike" cap="none">
                <a:solidFill>
                  <a:srgbClr val="24226F"/>
                </a:solidFill>
                <a:latin typeface="Figtree"/>
                <a:ea typeface="Figtree"/>
                <a:cs typeface="Figtree"/>
                <a:sym typeface="Figtree"/>
              </a:rPr>
              <a:t>Citizens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1"/>
          <p:cNvSpPr/>
          <p:nvPr/>
        </p:nvSpPr>
        <p:spPr>
          <a:xfrm>
            <a:off x="6997552" y="4791485"/>
            <a:ext cx="1474356" cy="972589"/>
          </a:xfrm>
          <a:custGeom>
            <a:avLst/>
            <a:gdLst/>
            <a:ahLst/>
            <a:cxnLst/>
            <a:rect l="l" t="t" r="r" b="b"/>
            <a:pathLst>
              <a:path w="856137" h="564769" extrusionOk="0">
                <a:moveTo>
                  <a:pt x="0" y="94130"/>
                </a:moveTo>
                <a:cubicBezTo>
                  <a:pt x="3949" y="41014"/>
                  <a:pt x="40820" y="-5054"/>
                  <a:pt x="94130" y="0"/>
                </a:cubicBezTo>
                <a:cubicBezTo>
                  <a:pt x="253235" y="-5268"/>
                  <a:pt x="261283" y="32043"/>
                  <a:pt x="421390" y="0"/>
                </a:cubicBezTo>
                <a:cubicBezTo>
                  <a:pt x="581497" y="-32043"/>
                  <a:pt x="604635" y="12692"/>
                  <a:pt x="762007" y="0"/>
                </a:cubicBezTo>
                <a:cubicBezTo>
                  <a:pt x="817972" y="-14175"/>
                  <a:pt x="858197" y="34215"/>
                  <a:pt x="856137" y="94130"/>
                </a:cubicBezTo>
                <a:cubicBezTo>
                  <a:pt x="896280" y="225565"/>
                  <a:pt x="812314" y="320207"/>
                  <a:pt x="856137" y="470639"/>
                </a:cubicBezTo>
                <a:cubicBezTo>
                  <a:pt x="860479" y="508810"/>
                  <a:pt x="819538" y="563728"/>
                  <a:pt x="762007" y="564769"/>
                </a:cubicBezTo>
                <a:cubicBezTo>
                  <a:pt x="654666" y="575028"/>
                  <a:pt x="545903" y="527092"/>
                  <a:pt x="434747" y="564769"/>
                </a:cubicBezTo>
                <a:cubicBezTo>
                  <a:pt x="323591" y="602446"/>
                  <a:pt x="182596" y="526990"/>
                  <a:pt x="94130" y="564769"/>
                </a:cubicBezTo>
                <a:cubicBezTo>
                  <a:pt x="40500" y="561746"/>
                  <a:pt x="-9387" y="515273"/>
                  <a:pt x="0" y="470639"/>
                </a:cubicBezTo>
                <a:cubicBezTo>
                  <a:pt x="-32019" y="349499"/>
                  <a:pt x="24525" y="212298"/>
                  <a:pt x="0" y="94130"/>
                </a:cubicBezTo>
                <a:close/>
              </a:path>
            </a:pathLst>
          </a:custGeom>
          <a:noFill/>
          <a:ln w="9525" cap="flat" cmpd="sng">
            <a:solidFill>
              <a:srgbClr val="2422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242" name="Google Shape;242;p11"/>
          <p:cNvGrpSpPr/>
          <p:nvPr/>
        </p:nvGrpSpPr>
        <p:grpSpPr>
          <a:xfrm>
            <a:off x="2224395" y="4780601"/>
            <a:ext cx="1538461" cy="893319"/>
            <a:chOff x="2224395" y="4780601"/>
            <a:chExt cx="1538461" cy="893319"/>
          </a:xfrm>
        </p:grpSpPr>
        <p:sp>
          <p:nvSpPr>
            <p:cNvPr id="243" name="Google Shape;243;p11"/>
            <p:cNvSpPr/>
            <p:nvPr/>
          </p:nvSpPr>
          <p:spPr>
            <a:xfrm rot="10800000">
              <a:off x="2574015" y="5108015"/>
              <a:ext cx="1187259" cy="565905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00C5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4" name="Google Shape;244;p11"/>
            <p:cNvGrpSpPr/>
            <p:nvPr/>
          </p:nvGrpSpPr>
          <p:grpSpPr>
            <a:xfrm>
              <a:off x="2254136" y="4780601"/>
              <a:ext cx="1508720" cy="727970"/>
              <a:chOff x="2254136" y="4780601"/>
              <a:chExt cx="1508720" cy="727970"/>
            </a:xfrm>
          </p:grpSpPr>
          <p:sp>
            <p:nvSpPr>
              <p:cNvPr id="245" name="Google Shape;245;p11"/>
              <p:cNvSpPr/>
              <p:nvPr/>
            </p:nvSpPr>
            <p:spPr>
              <a:xfrm>
                <a:off x="2254136" y="4780601"/>
                <a:ext cx="1187259" cy="565905"/>
              </a:xfrm>
              <a:prstGeom prst="leftArrow">
                <a:avLst>
                  <a:gd name="adj1" fmla="val 50000"/>
                  <a:gd name="adj2" fmla="val 50000"/>
                </a:avLst>
              </a:prstGeom>
              <a:solidFill>
                <a:srgbClr val="FF8F4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endParaRPr sz="800" b="1" i="0" u="none" strike="noStrike" cap="none">
                  <a:solidFill>
                    <a:schemeClr val="lt1"/>
                  </a:solidFill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246" name="Google Shape;246;p11"/>
              <p:cNvSpPr txBox="1"/>
              <p:nvPr/>
            </p:nvSpPr>
            <p:spPr>
              <a:xfrm>
                <a:off x="2445627" y="5277778"/>
                <a:ext cx="1317229" cy="2307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Figtree"/>
                  <a:buNone/>
                </a:pPr>
                <a:r>
                  <a:rPr lang="en-GB" sz="900" b="1" i="0" u="none" strike="noStrike" cap="none">
                    <a:solidFill>
                      <a:srgbClr val="FFFFFF"/>
                    </a:solidFill>
                    <a:latin typeface="Figtree"/>
                    <a:ea typeface="Figtree"/>
                    <a:cs typeface="Figtree"/>
                    <a:sym typeface="Figtree"/>
                  </a:rPr>
                  <a:t>PERSONAL DATA</a:t>
                </a:r>
                <a:endParaRPr sz="3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7" name="Google Shape;247;p11"/>
            <p:cNvSpPr txBox="1"/>
            <p:nvPr/>
          </p:nvSpPr>
          <p:spPr>
            <a:xfrm>
              <a:off x="2224395" y="4945819"/>
              <a:ext cx="1272756" cy="230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Figtree"/>
                <a:buNone/>
              </a:pPr>
              <a:r>
                <a:rPr lang="en-GB" sz="900" b="1" i="0" u="none" strike="noStrike" cap="none">
                  <a:solidFill>
                    <a:srgbClr val="FFFFFF"/>
                  </a:solidFill>
                  <a:latin typeface="Figtree"/>
                  <a:ea typeface="Figtree"/>
                  <a:cs typeface="Figtree"/>
                  <a:sym typeface="Figtree"/>
                </a:rPr>
                <a:t>ACCESS RIGHTS</a:t>
              </a: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" name="Google Shape;248;p11"/>
          <p:cNvGrpSpPr/>
          <p:nvPr/>
        </p:nvGrpSpPr>
        <p:grpSpPr>
          <a:xfrm>
            <a:off x="5523234" y="4780761"/>
            <a:ext cx="1345060" cy="565905"/>
            <a:chOff x="5523234" y="4780761"/>
            <a:chExt cx="1345060" cy="565905"/>
          </a:xfrm>
        </p:grpSpPr>
        <p:sp>
          <p:nvSpPr>
            <p:cNvPr id="249" name="Google Shape;249;p11"/>
            <p:cNvSpPr/>
            <p:nvPr/>
          </p:nvSpPr>
          <p:spPr>
            <a:xfrm rot="10800000">
              <a:off x="5681035" y="4780761"/>
              <a:ext cx="1187259" cy="565905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00C5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1"/>
            <p:cNvSpPr txBox="1"/>
            <p:nvPr/>
          </p:nvSpPr>
          <p:spPr>
            <a:xfrm>
              <a:off x="5523234" y="4949103"/>
              <a:ext cx="1317229" cy="230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Figtree"/>
                <a:buNone/>
              </a:pPr>
              <a:r>
                <a:rPr lang="en-GB" sz="900" b="1" i="0" u="none" strike="noStrike" cap="none">
                  <a:solidFill>
                    <a:srgbClr val="FFFFFF"/>
                  </a:solidFill>
                  <a:latin typeface="Figtree"/>
                  <a:ea typeface="Figtree"/>
                  <a:cs typeface="Figtree"/>
                  <a:sym typeface="Figtree"/>
                </a:rPr>
                <a:t>DONATE DATA</a:t>
              </a: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Google Shape;251;p11"/>
          <p:cNvGrpSpPr/>
          <p:nvPr/>
        </p:nvGrpSpPr>
        <p:grpSpPr>
          <a:xfrm>
            <a:off x="5310930" y="5110135"/>
            <a:ext cx="1397130" cy="565905"/>
            <a:chOff x="5310930" y="5110135"/>
            <a:chExt cx="1397130" cy="565905"/>
          </a:xfrm>
        </p:grpSpPr>
        <p:sp>
          <p:nvSpPr>
            <p:cNvPr id="252" name="Google Shape;252;p11"/>
            <p:cNvSpPr/>
            <p:nvPr/>
          </p:nvSpPr>
          <p:spPr>
            <a:xfrm>
              <a:off x="5366623" y="5110135"/>
              <a:ext cx="1187259" cy="565905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FF8F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endParaRPr sz="800" b="1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253" name="Google Shape;253;p11"/>
            <p:cNvSpPr txBox="1"/>
            <p:nvPr/>
          </p:nvSpPr>
          <p:spPr>
            <a:xfrm>
              <a:off x="5310930" y="5284216"/>
              <a:ext cx="1397130" cy="230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Figtree"/>
                <a:buNone/>
              </a:pPr>
              <a:r>
                <a:rPr lang="en-GB" sz="900" b="1" i="0" u="none" strike="noStrike" cap="none">
                  <a:solidFill>
                    <a:srgbClr val="FFFFFF"/>
                  </a:solidFill>
                  <a:latin typeface="Figtree"/>
                  <a:ea typeface="Figtree"/>
                  <a:cs typeface="Figtree"/>
                  <a:sym typeface="Figtree"/>
                </a:rPr>
                <a:t>BENEFITS</a:t>
              </a: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11"/>
          <p:cNvSpPr txBox="1"/>
          <p:nvPr/>
        </p:nvSpPr>
        <p:spPr>
          <a:xfrm>
            <a:off x="6943326" y="4998898"/>
            <a:ext cx="1582803" cy="584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26F"/>
              </a:buClr>
              <a:buSzPts val="3200"/>
              <a:buFont typeface="Figtree"/>
              <a:buNone/>
            </a:pPr>
            <a:r>
              <a:rPr lang="en-GB" sz="3200" b="1" i="0" u="none" strike="noStrike" cap="none">
                <a:solidFill>
                  <a:srgbClr val="24226F"/>
                </a:solidFill>
                <a:latin typeface="Figtree"/>
                <a:ea typeface="Figtree"/>
                <a:cs typeface="Figtree"/>
                <a:sym typeface="Figtree"/>
              </a:rPr>
              <a:t>SDDS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1"/>
          <p:cNvSpPr/>
          <p:nvPr/>
        </p:nvSpPr>
        <p:spPr>
          <a:xfrm>
            <a:off x="7480974" y="4719067"/>
            <a:ext cx="549502" cy="1901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7522" y="4439072"/>
            <a:ext cx="565907" cy="56590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1"/>
          <p:cNvSpPr txBox="1"/>
          <p:nvPr/>
        </p:nvSpPr>
        <p:spPr>
          <a:xfrm>
            <a:off x="10202314" y="5668385"/>
            <a:ext cx="123175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26F"/>
              </a:buClr>
              <a:buSzPts val="1400"/>
              <a:buFont typeface="Figtree"/>
              <a:buNone/>
            </a:pPr>
            <a:r>
              <a:rPr lang="en-GB" sz="1400" b="0" i="0" u="none" strike="noStrike" cap="none">
                <a:solidFill>
                  <a:srgbClr val="24226F"/>
                </a:solidFill>
                <a:latin typeface="Figtree"/>
                <a:ea typeface="Figtree"/>
                <a:cs typeface="Figtree"/>
                <a:sym typeface="Figtree"/>
              </a:rPr>
              <a:t>Research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" name="Google Shape;258;p11"/>
          <p:cNvGrpSpPr/>
          <p:nvPr/>
        </p:nvGrpSpPr>
        <p:grpSpPr>
          <a:xfrm>
            <a:off x="8601162" y="4791867"/>
            <a:ext cx="1530254" cy="889338"/>
            <a:chOff x="8601162" y="4791867"/>
            <a:chExt cx="1530254" cy="889338"/>
          </a:xfrm>
        </p:grpSpPr>
        <p:grpSp>
          <p:nvGrpSpPr>
            <p:cNvPr id="259" name="Google Shape;259;p11"/>
            <p:cNvGrpSpPr/>
            <p:nvPr/>
          </p:nvGrpSpPr>
          <p:grpSpPr>
            <a:xfrm>
              <a:off x="8601162" y="4791867"/>
              <a:ext cx="1397130" cy="565905"/>
              <a:chOff x="8601162" y="4791867"/>
              <a:chExt cx="1397130" cy="565905"/>
            </a:xfrm>
          </p:grpSpPr>
          <p:sp>
            <p:nvSpPr>
              <p:cNvPr id="260" name="Google Shape;260;p11"/>
              <p:cNvSpPr/>
              <p:nvPr/>
            </p:nvSpPr>
            <p:spPr>
              <a:xfrm>
                <a:off x="8628992" y="4791867"/>
                <a:ext cx="1187259" cy="565905"/>
              </a:xfrm>
              <a:prstGeom prst="leftArrow">
                <a:avLst>
                  <a:gd name="adj1" fmla="val 50000"/>
                  <a:gd name="adj2" fmla="val 50000"/>
                </a:avLst>
              </a:prstGeom>
              <a:solidFill>
                <a:srgbClr val="FF8F4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Arial"/>
                  <a:buNone/>
                </a:pPr>
                <a:endParaRPr sz="800" b="1" i="0" u="none" strike="noStrike" cap="none">
                  <a:solidFill>
                    <a:schemeClr val="lt1"/>
                  </a:solidFill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  <p:sp>
            <p:nvSpPr>
              <p:cNvPr id="261" name="Google Shape;261;p11"/>
              <p:cNvSpPr txBox="1"/>
              <p:nvPr/>
            </p:nvSpPr>
            <p:spPr>
              <a:xfrm>
                <a:off x="8601162" y="4954376"/>
                <a:ext cx="1397130" cy="2307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Figtree"/>
                  <a:buNone/>
                </a:pPr>
                <a:r>
                  <a:rPr lang="en-GB" sz="900" b="1" i="0" u="none" strike="noStrike" cap="none">
                    <a:solidFill>
                      <a:srgbClr val="FFFFFF"/>
                    </a:solidFill>
                    <a:latin typeface="Figtree"/>
                    <a:ea typeface="Figtree"/>
                    <a:cs typeface="Figtree"/>
                    <a:sym typeface="Figtree"/>
                  </a:rPr>
                  <a:t>SAFE ACCESS</a:t>
                </a:r>
                <a:endParaRPr sz="900" b="1" i="0" u="none" strike="noStrike" cap="none">
                  <a:solidFill>
                    <a:srgbClr val="FFFFFF"/>
                  </a:solidFill>
                  <a:latin typeface="Figtree"/>
                  <a:ea typeface="Figtree"/>
                  <a:cs typeface="Figtree"/>
                  <a:sym typeface="Figtree"/>
                </a:endParaRPr>
              </a:p>
            </p:txBody>
          </p:sp>
        </p:grpSp>
        <p:sp>
          <p:nvSpPr>
            <p:cNvPr id="262" name="Google Shape;262;p11"/>
            <p:cNvSpPr/>
            <p:nvPr/>
          </p:nvSpPr>
          <p:spPr>
            <a:xfrm rot="10800000">
              <a:off x="8936173" y="5115300"/>
              <a:ext cx="1187259" cy="565905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00C5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1"/>
            <p:cNvSpPr txBox="1"/>
            <p:nvPr/>
          </p:nvSpPr>
          <p:spPr>
            <a:xfrm>
              <a:off x="8814187" y="5284216"/>
              <a:ext cx="1317229" cy="230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Figtree"/>
                <a:buNone/>
              </a:pPr>
              <a:r>
                <a:rPr lang="en-GB" sz="900" b="1" i="0" u="none" strike="noStrike" cap="none">
                  <a:solidFill>
                    <a:srgbClr val="FFFFFF"/>
                  </a:solidFill>
                  <a:latin typeface="Figtree"/>
                  <a:ea typeface="Figtree"/>
                  <a:cs typeface="Figtree"/>
                  <a:sym typeface="Figtree"/>
                </a:rPr>
                <a:t>INSIGHTS</a:t>
              </a: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4" name="Google Shape;26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618" y="4360035"/>
            <a:ext cx="1411444" cy="1181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72014" y="4169670"/>
            <a:ext cx="1370408" cy="148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58530" y="4589143"/>
            <a:ext cx="1240327" cy="107924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1"/>
          <p:cNvSpPr txBox="1"/>
          <p:nvPr/>
        </p:nvSpPr>
        <p:spPr>
          <a:xfrm>
            <a:off x="903482" y="665084"/>
            <a:ext cx="6094070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igtree ExtraBold"/>
              <a:buNone/>
            </a:pPr>
            <a:r>
              <a:rPr lang="en-GB" sz="3200" b="1" i="0" u="none" strike="noStrike" cap="none">
                <a:solidFill>
                  <a:schemeClr val="dk1"/>
                </a:solidFill>
                <a:latin typeface="Figtree ExtraBold"/>
                <a:ea typeface="Figtree ExtraBold"/>
                <a:cs typeface="Figtree ExtraBold"/>
                <a:sym typeface="Figtree ExtraBold"/>
              </a:rPr>
              <a:t>SDDS: Key Interventions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11"/>
          <p:cNvGrpSpPr/>
          <p:nvPr/>
        </p:nvGrpSpPr>
        <p:grpSpPr>
          <a:xfrm>
            <a:off x="830381" y="1908167"/>
            <a:ext cx="2169347" cy="2169347"/>
            <a:chOff x="830381" y="1908167"/>
            <a:chExt cx="2169347" cy="2169347"/>
          </a:xfrm>
        </p:grpSpPr>
        <p:sp>
          <p:nvSpPr>
            <p:cNvPr id="269" name="Google Shape;269;p11"/>
            <p:cNvSpPr/>
            <p:nvPr/>
          </p:nvSpPr>
          <p:spPr>
            <a:xfrm>
              <a:off x="830381" y="1908167"/>
              <a:ext cx="2169347" cy="2169347"/>
            </a:xfrm>
            <a:prstGeom prst="roundRect">
              <a:avLst>
                <a:gd name="adj" fmla="val 10344"/>
              </a:avLst>
            </a:prstGeom>
            <a:solidFill>
              <a:srgbClr val="2422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1"/>
            <p:cNvSpPr txBox="1"/>
            <p:nvPr/>
          </p:nvSpPr>
          <p:spPr>
            <a:xfrm>
              <a:off x="1003827" y="2145507"/>
              <a:ext cx="199590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GB" sz="2000" b="0" i="0" u="none" strike="noStrike" cap="none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Help citizens exercise their data rights</a:t>
              </a:r>
              <a:endParaRPr sz="2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</p:grpSp>
      <p:grpSp>
        <p:nvGrpSpPr>
          <p:cNvPr id="272" name="Google Shape;272;p11"/>
          <p:cNvGrpSpPr/>
          <p:nvPr/>
        </p:nvGrpSpPr>
        <p:grpSpPr>
          <a:xfrm>
            <a:off x="3636993" y="1908167"/>
            <a:ext cx="2169347" cy="2169347"/>
            <a:chOff x="3636993" y="1908167"/>
            <a:chExt cx="2169347" cy="2169347"/>
          </a:xfrm>
        </p:grpSpPr>
        <p:sp>
          <p:nvSpPr>
            <p:cNvPr id="273" name="Google Shape;273;p11"/>
            <p:cNvSpPr/>
            <p:nvPr/>
          </p:nvSpPr>
          <p:spPr>
            <a:xfrm>
              <a:off x="3636993" y="1908167"/>
              <a:ext cx="2169347" cy="2169347"/>
            </a:xfrm>
            <a:prstGeom prst="roundRect">
              <a:avLst>
                <a:gd name="adj" fmla="val 10344"/>
              </a:avLst>
            </a:prstGeom>
            <a:solidFill>
              <a:srgbClr val="2422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1"/>
            <p:cNvSpPr txBox="1"/>
            <p:nvPr/>
          </p:nvSpPr>
          <p:spPr>
            <a:xfrm>
              <a:off x="3810439" y="2145507"/>
              <a:ext cx="1995901" cy="1323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GB" sz="2000" b="0" i="0" u="none" strike="noStrike" cap="none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Enable transparent &amp; secure data donations</a:t>
              </a:r>
              <a:endParaRPr sz="2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</p:grpSp>
      <p:grpSp>
        <p:nvGrpSpPr>
          <p:cNvPr id="276" name="Google Shape;276;p11"/>
          <p:cNvGrpSpPr/>
          <p:nvPr/>
        </p:nvGrpSpPr>
        <p:grpSpPr>
          <a:xfrm>
            <a:off x="6443605" y="1908167"/>
            <a:ext cx="2169347" cy="2169347"/>
            <a:chOff x="6443605" y="1908167"/>
            <a:chExt cx="2169347" cy="2169347"/>
          </a:xfrm>
        </p:grpSpPr>
        <p:sp>
          <p:nvSpPr>
            <p:cNvPr id="277" name="Google Shape;277;p11"/>
            <p:cNvSpPr/>
            <p:nvPr/>
          </p:nvSpPr>
          <p:spPr>
            <a:xfrm>
              <a:off x="6443605" y="1908167"/>
              <a:ext cx="2169347" cy="2169347"/>
            </a:xfrm>
            <a:prstGeom prst="roundRect">
              <a:avLst>
                <a:gd name="adj" fmla="val 10344"/>
              </a:avLst>
            </a:prstGeom>
            <a:solidFill>
              <a:srgbClr val="2422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1"/>
            <p:cNvSpPr txBox="1"/>
            <p:nvPr/>
          </p:nvSpPr>
          <p:spPr>
            <a:xfrm>
              <a:off x="6617051" y="2145507"/>
              <a:ext cx="1995901" cy="1323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GB" sz="2000" b="0" i="0" u="none" strike="noStrike" cap="none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Create measurable benefit for donors</a:t>
              </a:r>
              <a:endParaRPr sz="2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</p:grpSp>
      <p:grpSp>
        <p:nvGrpSpPr>
          <p:cNvPr id="280" name="Google Shape;280;p11"/>
          <p:cNvGrpSpPr/>
          <p:nvPr/>
        </p:nvGrpSpPr>
        <p:grpSpPr>
          <a:xfrm>
            <a:off x="9250217" y="1887565"/>
            <a:ext cx="2169347" cy="2169347"/>
            <a:chOff x="9250217" y="1887565"/>
            <a:chExt cx="2169347" cy="2169347"/>
          </a:xfrm>
        </p:grpSpPr>
        <p:sp>
          <p:nvSpPr>
            <p:cNvPr id="281" name="Google Shape;281;p11"/>
            <p:cNvSpPr/>
            <p:nvPr/>
          </p:nvSpPr>
          <p:spPr>
            <a:xfrm>
              <a:off x="9250217" y="1887565"/>
              <a:ext cx="2169347" cy="2169347"/>
            </a:xfrm>
            <a:prstGeom prst="roundRect">
              <a:avLst>
                <a:gd name="adj" fmla="val 10344"/>
              </a:avLst>
            </a:prstGeom>
            <a:solidFill>
              <a:srgbClr val="2422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1"/>
            <p:cNvSpPr txBox="1"/>
            <p:nvPr/>
          </p:nvSpPr>
          <p:spPr>
            <a:xfrm>
              <a:off x="9423663" y="2124905"/>
              <a:ext cx="199590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GB" sz="2000" b="0" i="0" u="none" strike="noStrike" cap="none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Ground-breaking data for research</a:t>
              </a:r>
              <a:endParaRPr sz="2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4441</TotalTime>
  <Words>80</Words>
  <Application>Microsoft Office PowerPoint</Application>
  <PresentationFormat>Widescreen</PresentationFormat>
  <Paragraphs>42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Figtree ExtraBold</vt:lpstr>
      <vt:lpstr>Aptos</vt:lpstr>
      <vt:lpstr>Coolvetica Rg</vt:lpstr>
      <vt:lpstr>Figtree Light</vt:lpstr>
      <vt:lpstr>Play</vt:lpstr>
      <vt:lpstr>Figtree</vt:lpstr>
      <vt:lpstr>Arial</vt:lpstr>
      <vt:lpstr>Figtree Black</vt:lpstr>
      <vt:lpstr>Aptos Display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David Zendle</dc:creator>
  <cp:lastModifiedBy>David Zendle</cp:lastModifiedBy>
  <cp:revision>3</cp:revision>
  <dcterms:created xsi:type="dcterms:W3CDTF">2024-11-17T17:22:38Z</dcterms:created>
  <dcterms:modified xsi:type="dcterms:W3CDTF">2025-02-13T12:16:04Z</dcterms:modified>
</cp:coreProperties>
</file>